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2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Shape 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 name="Shape 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Shape 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 name="Shape 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Shape 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 name="Shape 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p:nvPr/>
        </p:nvSpPr>
        <p:spPr>
          <a:xfrm rot="10800000" flipH="1">
            <a:off x="0" y="4124512"/>
            <a:ext cx="8458200" cy="949799"/>
          </a:xfrm>
          <a:prstGeom prst="rect">
            <a:avLst/>
          </a:prstGeom>
          <a:solidFill>
            <a:schemeClr val="dk2"/>
          </a:solidFill>
          <a:ln>
            <a:noFill/>
          </a:ln>
        </p:spPr>
        <p:txBody>
          <a:bodyPr lIns="91425" tIns="45700" rIns="91425" bIns="45700" anchor="ctr" anchorCtr="0">
            <a:noAutofit/>
          </a:bodyPr>
          <a:lstStyle/>
          <a:p>
            <a:pPr lvl="0">
              <a:spcBef>
                <a:spcPts val="0"/>
              </a:spcBef>
              <a:buNone/>
            </a:pPr>
            <a:endParaRPr/>
          </a:p>
        </p:txBody>
      </p:sp>
      <p:sp>
        <p:nvSpPr>
          <p:cNvPr id="10" name="Shape 10"/>
          <p:cNvSpPr txBox="1">
            <a:spLocks noGrp="1"/>
          </p:cNvSpPr>
          <p:nvPr>
            <p:ph type="ctrTitle"/>
          </p:nvPr>
        </p:nvSpPr>
        <p:spPr>
          <a:xfrm>
            <a:off x="685800" y="1734342"/>
            <a:ext cx="7772400" cy="2245499"/>
          </a:xfrm>
          <a:prstGeom prst="rect">
            <a:avLst/>
          </a:prstGeom>
          <a:noFill/>
          <a:ln>
            <a:noFill/>
          </a:ln>
        </p:spPr>
        <p:txBody>
          <a:bodyPr lIns="91425" tIns="91425" rIns="91425" bIns="91425" anchor="b" anchorCtr="0"/>
          <a:lstStyle>
            <a:lvl1pPr lvl="0" algn="l" rtl="0">
              <a:spcBef>
                <a:spcPts val="0"/>
              </a:spcBef>
              <a:buClr>
                <a:schemeClr val="dk2"/>
              </a:buClr>
              <a:buSzPct val="100000"/>
              <a:buFont typeface="Arial"/>
              <a:buNone/>
              <a:defRPr sz="7200" b="1" i="0" u="none" strike="noStrike" cap="none">
                <a:solidFill>
                  <a:schemeClr val="dk2"/>
                </a:solidFill>
                <a:latin typeface="Arial"/>
                <a:ea typeface="Arial"/>
                <a:cs typeface="Arial"/>
                <a:sym typeface="Arial"/>
              </a:defRPr>
            </a:lvl1pPr>
            <a:lvl2pPr lvl="1" algn="l" rtl="0">
              <a:spcBef>
                <a:spcPts val="0"/>
              </a:spcBef>
              <a:buClr>
                <a:schemeClr val="dk2"/>
              </a:buClr>
              <a:buSzPct val="100000"/>
              <a:buFont typeface="Arial"/>
              <a:buNone/>
              <a:defRPr sz="7200" b="1" i="0" u="none" strike="noStrike" cap="none">
                <a:solidFill>
                  <a:schemeClr val="dk2"/>
                </a:solidFill>
                <a:latin typeface="Arial"/>
                <a:ea typeface="Arial"/>
                <a:cs typeface="Arial"/>
                <a:sym typeface="Arial"/>
              </a:defRPr>
            </a:lvl2pPr>
            <a:lvl3pPr lvl="2" algn="l" rtl="0">
              <a:spcBef>
                <a:spcPts val="0"/>
              </a:spcBef>
              <a:buClr>
                <a:schemeClr val="dk2"/>
              </a:buClr>
              <a:buSzPct val="100000"/>
              <a:buFont typeface="Arial"/>
              <a:buNone/>
              <a:defRPr sz="7200" b="1" i="0" u="none" strike="noStrike" cap="none">
                <a:solidFill>
                  <a:schemeClr val="dk2"/>
                </a:solidFill>
                <a:latin typeface="Arial"/>
                <a:ea typeface="Arial"/>
                <a:cs typeface="Arial"/>
                <a:sym typeface="Arial"/>
              </a:defRPr>
            </a:lvl3pPr>
            <a:lvl4pPr lvl="3" algn="l" rtl="0">
              <a:spcBef>
                <a:spcPts val="0"/>
              </a:spcBef>
              <a:buClr>
                <a:schemeClr val="dk2"/>
              </a:buClr>
              <a:buSzPct val="100000"/>
              <a:buFont typeface="Arial"/>
              <a:buNone/>
              <a:defRPr sz="7200" b="1" i="0" u="none" strike="noStrike" cap="none">
                <a:solidFill>
                  <a:schemeClr val="dk2"/>
                </a:solidFill>
                <a:latin typeface="Arial"/>
                <a:ea typeface="Arial"/>
                <a:cs typeface="Arial"/>
                <a:sym typeface="Arial"/>
              </a:defRPr>
            </a:lvl4pPr>
            <a:lvl5pPr lvl="4" algn="l" rtl="0">
              <a:spcBef>
                <a:spcPts val="0"/>
              </a:spcBef>
              <a:buClr>
                <a:schemeClr val="dk2"/>
              </a:buClr>
              <a:buSzPct val="100000"/>
              <a:buFont typeface="Arial"/>
              <a:buNone/>
              <a:defRPr sz="7200" b="1" i="0" u="none" strike="noStrike" cap="none">
                <a:solidFill>
                  <a:schemeClr val="dk2"/>
                </a:solidFill>
                <a:latin typeface="Arial"/>
                <a:ea typeface="Arial"/>
                <a:cs typeface="Arial"/>
                <a:sym typeface="Arial"/>
              </a:defRPr>
            </a:lvl5pPr>
            <a:lvl6pPr lvl="5" algn="l" rtl="0">
              <a:spcBef>
                <a:spcPts val="0"/>
              </a:spcBef>
              <a:buClr>
                <a:schemeClr val="dk2"/>
              </a:buClr>
              <a:buSzPct val="100000"/>
              <a:buFont typeface="Arial"/>
              <a:buNone/>
              <a:defRPr sz="7200" b="1" i="0" u="none" strike="noStrike" cap="none">
                <a:solidFill>
                  <a:schemeClr val="dk2"/>
                </a:solidFill>
                <a:latin typeface="Arial"/>
                <a:ea typeface="Arial"/>
                <a:cs typeface="Arial"/>
                <a:sym typeface="Arial"/>
              </a:defRPr>
            </a:lvl6pPr>
            <a:lvl7pPr lvl="6" algn="l" rtl="0">
              <a:spcBef>
                <a:spcPts val="0"/>
              </a:spcBef>
              <a:buClr>
                <a:schemeClr val="dk2"/>
              </a:buClr>
              <a:buSzPct val="100000"/>
              <a:buFont typeface="Arial"/>
              <a:buNone/>
              <a:defRPr sz="7200" b="1" i="0" u="none" strike="noStrike" cap="none">
                <a:solidFill>
                  <a:schemeClr val="dk2"/>
                </a:solidFill>
                <a:latin typeface="Arial"/>
                <a:ea typeface="Arial"/>
                <a:cs typeface="Arial"/>
                <a:sym typeface="Arial"/>
              </a:defRPr>
            </a:lvl7pPr>
            <a:lvl8pPr lvl="7" algn="l" rtl="0">
              <a:spcBef>
                <a:spcPts val="0"/>
              </a:spcBef>
              <a:buClr>
                <a:schemeClr val="dk2"/>
              </a:buClr>
              <a:buSzPct val="100000"/>
              <a:buFont typeface="Arial"/>
              <a:buNone/>
              <a:defRPr sz="7200" b="1" i="0" u="none" strike="noStrike" cap="none">
                <a:solidFill>
                  <a:schemeClr val="dk2"/>
                </a:solidFill>
                <a:latin typeface="Arial"/>
                <a:ea typeface="Arial"/>
                <a:cs typeface="Arial"/>
                <a:sym typeface="Arial"/>
              </a:defRPr>
            </a:lvl8pPr>
            <a:lvl9pPr lvl="8" algn="l" rtl="0">
              <a:spcBef>
                <a:spcPts val="0"/>
              </a:spcBef>
              <a:buClr>
                <a:schemeClr val="dk2"/>
              </a:buClr>
              <a:buSzPct val="100000"/>
              <a:buFont typeface="Arial"/>
              <a:buNone/>
              <a:defRPr sz="7200" b="1" i="0" u="none" strike="noStrike" cap="none">
                <a:solidFill>
                  <a:schemeClr val="dk2"/>
                </a:solidFill>
                <a:latin typeface="Arial"/>
                <a:ea typeface="Arial"/>
                <a:cs typeface="Arial"/>
                <a:sym typeface="Arial"/>
              </a:defRPr>
            </a:lvl9pPr>
          </a:lstStyle>
          <a:p>
            <a:endParaRPr/>
          </a:p>
        </p:txBody>
      </p:sp>
      <p:sp>
        <p:nvSpPr>
          <p:cNvPr id="11" name="Shape 11"/>
          <p:cNvSpPr txBox="1">
            <a:spLocks noGrp="1"/>
          </p:cNvSpPr>
          <p:nvPr>
            <p:ph type="subTitle" idx="1"/>
          </p:nvPr>
        </p:nvSpPr>
        <p:spPr>
          <a:xfrm>
            <a:off x="685800" y="4124476"/>
            <a:ext cx="7772400" cy="949799"/>
          </a:xfrm>
          <a:prstGeom prst="rect">
            <a:avLst/>
          </a:prstGeom>
          <a:noFill/>
          <a:ln>
            <a:noFill/>
          </a:ln>
        </p:spPr>
        <p:txBody>
          <a:bodyPr lIns="91425" tIns="91425" rIns="91425" bIns="91425" anchor="ctr" anchorCtr="0"/>
          <a:lstStyle>
            <a:lvl1pPr lvl="0" algn="l" rtl="0">
              <a:spcBef>
                <a:spcPts val="0"/>
              </a:spcBef>
              <a:buClr>
                <a:schemeClr val="lt2"/>
              </a:buClr>
              <a:buSzPct val="100000"/>
              <a:buFont typeface="Arial"/>
              <a:buNone/>
              <a:defRPr sz="3000" b="1" i="0" u="none" strike="noStrike" cap="none">
                <a:solidFill>
                  <a:schemeClr val="lt2"/>
                </a:solidFill>
                <a:latin typeface="Arial"/>
                <a:ea typeface="Arial"/>
                <a:cs typeface="Arial"/>
                <a:sym typeface="Arial"/>
              </a:defRPr>
            </a:lvl1pPr>
            <a:lvl2pPr lvl="1" algn="l" rtl="0">
              <a:spcBef>
                <a:spcPts val="0"/>
              </a:spcBef>
              <a:buClr>
                <a:schemeClr val="lt2"/>
              </a:buClr>
              <a:buSzPct val="100000"/>
              <a:buFont typeface="Arial"/>
              <a:buNone/>
              <a:defRPr sz="3000" b="1" i="0" u="none" strike="noStrike" cap="none">
                <a:solidFill>
                  <a:schemeClr val="lt2"/>
                </a:solidFill>
                <a:latin typeface="Arial"/>
                <a:ea typeface="Arial"/>
                <a:cs typeface="Arial"/>
                <a:sym typeface="Arial"/>
              </a:defRPr>
            </a:lvl2pPr>
            <a:lvl3pPr lvl="2" algn="l" rtl="0">
              <a:spcBef>
                <a:spcPts val="0"/>
              </a:spcBef>
              <a:buClr>
                <a:schemeClr val="lt2"/>
              </a:buClr>
              <a:buSzPct val="100000"/>
              <a:buFont typeface="Arial"/>
              <a:buNone/>
              <a:defRPr sz="3000" b="1" i="0" u="none" strike="noStrike" cap="none">
                <a:solidFill>
                  <a:schemeClr val="lt2"/>
                </a:solidFill>
                <a:latin typeface="Arial"/>
                <a:ea typeface="Arial"/>
                <a:cs typeface="Arial"/>
                <a:sym typeface="Arial"/>
              </a:defRPr>
            </a:lvl3pPr>
            <a:lvl4pPr lvl="3" algn="l" rtl="0">
              <a:spcBef>
                <a:spcPts val="0"/>
              </a:spcBef>
              <a:buClr>
                <a:schemeClr val="lt2"/>
              </a:buClr>
              <a:buSzPct val="100000"/>
              <a:buFont typeface="Arial"/>
              <a:buNone/>
              <a:defRPr sz="3000" b="1" i="0" u="none" strike="noStrike" cap="none">
                <a:solidFill>
                  <a:schemeClr val="lt2"/>
                </a:solidFill>
                <a:latin typeface="Arial"/>
                <a:ea typeface="Arial"/>
                <a:cs typeface="Arial"/>
                <a:sym typeface="Arial"/>
              </a:defRPr>
            </a:lvl4pPr>
            <a:lvl5pPr lvl="4" algn="l" rtl="0">
              <a:spcBef>
                <a:spcPts val="0"/>
              </a:spcBef>
              <a:buClr>
                <a:schemeClr val="lt2"/>
              </a:buClr>
              <a:buSzPct val="100000"/>
              <a:buFont typeface="Arial"/>
              <a:buNone/>
              <a:defRPr sz="3000" b="1" i="0" u="none" strike="noStrike" cap="none">
                <a:solidFill>
                  <a:schemeClr val="lt2"/>
                </a:solidFill>
                <a:latin typeface="Arial"/>
                <a:ea typeface="Arial"/>
                <a:cs typeface="Arial"/>
                <a:sym typeface="Arial"/>
              </a:defRPr>
            </a:lvl5pPr>
            <a:lvl6pPr lvl="5" algn="l" rtl="0">
              <a:spcBef>
                <a:spcPts val="0"/>
              </a:spcBef>
              <a:buClr>
                <a:schemeClr val="lt2"/>
              </a:buClr>
              <a:buSzPct val="100000"/>
              <a:buFont typeface="Arial"/>
              <a:buNone/>
              <a:defRPr sz="3000" b="1" i="0" u="none" strike="noStrike" cap="none">
                <a:solidFill>
                  <a:schemeClr val="lt2"/>
                </a:solidFill>
                <a:latin typeface="Arial"/>
                <a:ea typeface="Arial"/>
                <a:cs typeface="Arial"/>
                <a:sym typeface="Arial"/>
              </a:defRPr>
            </a:lvl6pPr>
            <a:lvl7pPr lvl="6" algn="l" rtl="0">
              <a:spcBef>
                <a:spcPts val="0"/>
              </a:spcBef>
              <a:buClr>
                <a:schemeClr val="lt2"/>
              </a:buClr>
              <a:buSzPct val="100000"/>
              <a:buFont typeface="Arial"/>
              <a:buNone/>
              <a:defRPr sz="3000" b="1" i="0" u="none" strike="noStrike" cap="none">
                <a:solidFill>
                  <a:schemeClr val="lt2"/>
                </a:solidFill>
                <a:latin typeface="Arial"/>
                <a:ea typeface="Arial"/>
                <a:cs typeface="Arial"/>
                <a:sym typeface="Arial"/>
              </a:defRPr>
            </a:lvl7pPr>
            <a:lvl8pPr lvl="7" algn="l" rtl="0">
              <a:spcBef>
                <a:spcPts val="0"/>
              </a:spcBef>
              <a:buClr>
                <a:schemeClr val="lt2"/>
              </a:buClr>
              <a:buSzPct val="100000"/>
              <a:buFont typeface="Arial"/>
              <a:buNone/>
              <a:defRPr sz="3000" b="1" i="0" u="none" strike="noStrike" cap="none">
                <a:solidFill>
                  <a:schemeClr val="lt2"/>
                </a:solidFill>
                <a:latin typeface="Arial"/>
                <a:ea typeface="Arial"/>
                <a:cs typeface="Arial"/>
                <a:sym typeface="Arial"/>
              </a:defRPr>
            </a:lvl8pPr>
            <a:lvl9pPr lvl="8" algn="l" rtl="0">
              <a:spcBef>
                <a:spcPts val="0"/>
              </a:spcBef>
              <a:buClr>
                <a:schemeClr val="lt2"/>
              </a:buClr>
              <a:buSzPct val="100000"/>
              <a:buFont typeface="Arial"/>
              <a:buNone/>
              <a:defRPr sz="3000" b="1" i="0" u="none" strike="noStrike" cap="none">
                <a:solidFill>
                  <a:schemeClr val="lt2"/>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
        <p:cNvGrpSpPr/>
        <p:nvPr/>
      </p:nvGrpSpPr>
      <p:grpSpPr>
        <a:xfrm>
          <a:off x="0" y="0"/>
          <a:ext cx="0" cy="0"/>
          <a:chOff x="0" y="0"/>
          <a:chExt cx="0" cy="0"/>
        </a:xfrm>
      </p:grpSpPr>
      <p:sp>
        <p:nvSpPr>
          <p:cNvPr id="13" name="Shape 13"/>
          <p:cNvSpPr/>
          <p:nvPr/>
        </p:nvSpPr>
        <p:spPr>
          <a:xfrm>
            <a:off x="0" y="274636"/>
            <a:ext cx="8686800" cy="1554300"/>
          </a:xfrm>
          <a:prstGeom prst="rect">
            <a:avLst/>
          </a:prstGeom>
          <a:solidFill>
            <a:schemeClr val="dk2"/>
          </a:solidFill>
          <a:ln>
            <a:noFill/>
          </a:ln>
        </p:spPr>
        <p:txBody>
          <a:bodyPr lIns="91425" tIns="45700" rIns="91425" bIns="45700" anchor="ctr" anchorCtr="0">
            <a:noAutofit/>
          </a:bodyPr>
          <a:lstStyle/>
          <a:p>
            <a:pPr lvl="0">
              <a:spcBef>
                <a:spcPts val="0"/>
              </a:spcBef>
              <a:buNone/>
            </a:pPr>
            <a:endParaRPr/>
          </a:p>
        </p:txBody>
      </p:sp>
      <p:sp>
        <p:nvSpPr>
          <p:cNvPr id="14" name="Shape 14"/>
          <p:cNvSpPr txBox="1">
            <a:spLocks noGrp="1"/>
          </p:cNvSpPr>
          <p:nvPr>
            <p:ph type="title"/>
          </p:nvPr>
        </p:nvSpPr>
        <p:spPr>
          <a:xfrm>
            <a:off x="457200" y="274637"/>
            <a:ext cx="8229600" cy="1522199"/>
          </a:xfrm>
          <a:prstGeom prst="rect">
            <a:avLst/>
          </a:prstGeom>
          <a:noFill/>
          <a:ln>
            <a:noFill/>
          </a:ln>
        </p:spPr>
        <p:txBody>
          <a:bodyPr lIns="91425" tIns="91425" rIns="91425" bIns="91425" anchor="b" anchorCtr="0"/>
          <a:lstStyle>
            <a:lvl1pPr lvl="0" rtl="0">
              <a:spcBef>
                <a:spcPts val="0"/>
              </a:spcBef>
              <a:defRPr>
                <a:solidFill>
                  <a:schemeClr val="lt1"/>
                </a:solidFill>
              </a:defRPr>
            </a:lvl1pPr>
            <a:lvl2pPr lvl="1" rtl="0">
              <a:spcBef>
                <a:spcPts val="0"/>
              </a:spcBef>
              <a:defRPr>
                <a:solidFill>
                  <a:schemeClr val="lt1"/>
                </a:solidFill>
              </a:defRPr>
            </a:lvl2pPr>
            <a:lvl3pPr lvl="2" rtl="0">
              <a:spcBef>
                <a:spcPts val="0"/>
              </a:spcBef>
              <a:defRPr>
                <a:solidFill>
                  <a:schemeClr val="lt1"/>
                </a:solidFill>
              </a:defRPr>
            </a:lvl3pPr>
            <a:lvl4pPr lvl="3" rtl="0">
              <a:spcBef>
                <a:spcPts val="0"/>
              </a:spcBef>
              <a:defRPr>
                <a:solidFill>
                  <a:schemeClr val="lt1"/>
                </a:solidFill>
              </a:defRPr>
            </a:lvl4pPr>
            <a:lvl5pPr lvl="4" rtl="0">
              <a:spcBef>
                <a:spcPts val="0"/>
              </a:spcBef>
              <a:defRPr>
                <a:solidFill>
                  <a:schemeClr val="lt1"/>
                </a:solidFill>
              </a:defRPr>
            </a:lvl5pPr>
            <a:lvl6pPr lvl="5" rtl="0">
              <a:spcBef>
                <a:spcPts val="0"/>
              </a:spcBef>
              <a:defRPr>
                <a:solidFill>
                  <a:schemeClr val="lt1"/>
                </a:solidFill>
              </a:defRPr>
            </a:lvl6pPr>
            <a:lvl7pPr lvl="6" rtl="0">
              <a:spcBef>
                <a:spcPts val="0"/>
              </a:spcBef>
              <a:defRPr>
                <a:solidFill>
                  <a:schemeClr val="lt1"/>
                </a:solidFill>
              </a:defRPr>
            </a:lvl7pPr>
            <a:lvl8pPr lvl="7" rtl="0">
              <a:spcBef>
                <a:spcPts val="0"/>
              </a:spcBef>
              <a:defRPr>
                <a:solidFill>
                  <a:schemeClr val="lt1"/>
                </a:solidFill>
              </a:defRPr>
            </a:lvl8pPr>
            <a:lvl9pPr lvl="8" rtl="0">
              <a:spcBef>
                <a:spcPts val="0"/>
              </a:spcBef>
              <a:defRPr>
                <a:solidFill>
                  <a:schemeClr val="lt1"/>
                </a:solidFill>
              </a:defRPr>
            </a:lvl9pPr>
          </a:lstStyle>
          <a:p>
            <a:endParaRPr/>
          </a:p>
        </p:txBody>
      </p:sp>
      <p:sp>
        <p:nvSpPr>
          <p:cNvPr id="15" name="Shape 15"/>
          <p:cNvSpPr txBox="1">
            <a:spLocks noGrp="1"/>
          </p:cNvSpPr>
          <p:nvPr>
            <p:ph type="body" idx="1"/>
          </p:nvPr>
        </p:nvSpPr>
        <p:spPr>
          <a:xfrm>
            <a:off x="457200" y="1947332"/>
            <a:ext cx="8229600" cy="4620299"/>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6"/>
        <p:cNvGrpSpPr/>
        <p:nvPr/>
      </p:nvGrpSpPr>
      <p:grpSpPr>
        <a:xfrm>
          <a:off x="0" y="0"/>
          <a:ext cx="0" cy="0"/>
          <a:chOff x="0" y="0"/>
          <a:chExt cx="0" cy="0"/>
        </a:xfrm>
      </p:grpSpPr>
      <p:sp>
        <p:nvSpPr>
          <p:cNvPr id="17" name="Shape 17"/>
          <p:cNvSpPr/>
          <p:nvPr/>
        </p:nvSpPr>
        <p:spPr>
          <a:xfrm>
            <a:off x="0" y="274636"/>
            <a:ext cx="8686800" cy="1554300"/>
          </a:xfrm>
          <a:prstGeom prst="rect">
            <a:avLst/>
          </a:prstGeom>
          <a:solidFill>
            <a:schemeClr val="dk2"/>
          </a:solidFill>
          <a:ln>
            <a:noFill/>
          </a:ln>
        </p:spPr>
        <p:txBody>
          <a:bodyPr lIns="91425" tIns="45700" rIns="91425" bIns="45700" anchor="ctr" anchorCtr="0">
            <a:noAutofit/>
          </a:bodyPr>
          <a:lstStyle/>
          <a:p>
            <a:pPr lvl="0">
              <a:spcBef>
                <a:spcPts val="0"/>
              </a:spcBef>
              <a:buNone/>
            </a:pPr>
            <a:endParaRPr/>
          </a:p>
        </p:txBody>
      </p:sp>
      <p:sp>
        <p:nvSpPr>
          <p:cNvPr id="18" name="Shape 18"/>
          <p:cNvSpPr txBox="1">
            <a:spLocks noGrp="1"/>
          </p:cNvSpPr>
          <p:nvPr>
            <p:ph type="title"/>
          </p:nvPr>
        </p:nvSpPr>
        <p:spPr>
          <a:xfrm>
            <a:off x="457200" y="274637"/>
            <a:ext cx="8229600" cy="1522199"/>
          </a:xfrm>
          <a:prstGeom prst="rect">
            <a:avLst/>
          </a:prstGeom>
          <a:noFill/>
          <a:ln>
            <a:noFill/>
          </a:ln>
        </p:spPr>
        <p:txBody>
          <a:bodyPr lIns="91425" tIns="91425" rIns="91425" bIns="91425" anchor="b" anchorCtr="0"/>
          <a:lstStyle>
            <a:lvl1pPr lvl="0" algn="l" rtl="0">
              <a:spcBef>
                <a:spcPts val="0"/>
              </a:spcBef>
              <a:buSzPct val="100000"/>
              <a:buFont typeface="Arial"/>
              <a:buNone/>
              <a:defRPr sz="4800" b="1">
                <a:solidFill>
                  <a:schemeClr val="lt1"/>
                </a:solidFill>
                <a:latin typeface="Arial"/>
                <a:ea typeface="Arial"/>
                <a:cs typeface="Arial"/>
                <a:sym typeface="Arial"/>
              </a:defRPr>
            </a:lvl1pPr>
            <a:lvl2pPr lvl="1" algn="l" rtl="0">
              <a:spcBef>
                <a:spcPts val="0"/>
              </a:spcBef>
              <a:buSzPct val="100000"/>
              <a:buFont typeface="Arial"/>
              <a:buNone/>
              <a:defRPr sz="4800" b="1">
                <a:solidFill>
                  <a:schemeClr val="lt1"/>
                </a:solidFill>
                <a:latin typeface="Arial"/>
                <a:ea typeface="Arial"/>
                <a:cs typeface="Arial"/>
                <a:sym typeface="Arial"/>
              </a:defRPr>
            </a:lvl2pPr>
            <a:lvl3pPr lvl="2" algn="l" rtl="0">
              <a:spcBef>
                <a:spcPts val="0"/>
              </a:spcBef>
              <a:buSzPct val="100000"/>
              <a:buFont typeface="Arial"/>
              <a:buNone/>
              <a:defRPr sz="4800" b="1">
                <a:solidFill>
                  <a:schemeClr val="lt1"/>
                </a:solidFill>
                <a:latin typeface="Arial"/>
                <a:ea typeface="Arial"/>
                <a:cs typeface="Arial"/>
                <a:sym typeface="Arial"/>
              </a:defRPr>
            </a:lvl3pPr>
            <a:lvl4pPr lvl="3" algn="l" rtl="0">
              <a:spcBef>
                <a:spcPts val="0"/>
              </a:spcBef>
              <a:buSzPct val="100000"/>
              <a:buFont typeface="Arial"/>
              <a:buNone/>
              <a:defRPr sz="4800" b="1">
                <a:solidFill>
                  <a:schemeClr val="lt1"/>
                </a:solidFill>
                <a:latin typeface="Arial"/>
                <a:ea typeface="Arial"/>
                <a:cs typeface="Arial"/>
                <a:sym typeface="Arial"/>
              </a:defRPr>
            </a:lvl4pPr>
            <a:lvl5pPr lvl="4" algn="l" rtl="0">
              <a:spcBef>
                <a:spcPts val="0"/>
              </a:spcBef>
              <a:buSzPct val="100000"/>
              <a:buFont typeface="Arial"/>
              <a:buNone/>
              <a:defRPr sz="4800" b="1">
                <a:solidFill>
                  <a:schemeClr val="lt1"/>
                </a:solidFill>
                <a:latin typeface="Arial"/>
                <a:ea typeface="Arial"/>
                <a:cs typeface="Arial"/>
                <a:sym typeface="Arial"/>
              </a:defRPr>
            </a:lvl5pPr>
            <a:lvl6pPr lvl="5" algn="l" rtl="0">
              <a:spcBef>
                <a:spcPts val="0"/>
              </a:spcBef>
              <a:buSzPct val="100000"/>
              <a:buFont typeface="Arial"/>
              <a:buNone/>
              <a:defRPr sz="4800" b="1">
                <a:solidFill>
                  <a:schemeClr val="lt1"/>
                </a:solidFill>
                <a:latin typeface="Arial"/>
                <a:ea typeface="Arial"/>
                <a:cs typeface="Arial"/>
                <a:sym typeface="Arial"/>
              </a:defRPr>
            </a:lvl6pPr>
            <a:lvl7pPr lvl="6" algn="l" rtl="0">
              <a:spcBef>
                <a:spcPts val="0"/>
              </a:spcBef>
              <a:buSzPct val="100000"/>
              <a:buFont typeface="Arial"/>
              <a:buNone/>
              <a:defRPr sz="4800" b="1">
                <a:solidFill>
                  <a:schemeClr val="lt1"/>
                </a:solidFill>
                <a:latin typeface="Arial"/>
                <a:ea typeface="Arial"/>
                <a:cs typeface="Arial"/>
                <a:sym typeface="Arial"/>
              </a:defRPr>
            </a:lvl7pPr>
            <a:lvl8pPr lvl="7" algn="l" rtl="0">
              <a:spcBef>
                <a:spcPts val="0"/>
              </a:spcBef>
              <a:buSzPct val="100000"/>
              <a:buFont typeface="Arial"/>
              <a:buNone/>
              <a:defRPr sz="4800" b="1">
                <a:solidFill>
                  <a:schemeClr val="lt1"/>
                </a:solidFill>
                <a:latin typeface="Arial"/>
                <a:ea typeface="Arial"/>
                <a:cs typeface="Arial"/>
                <a:sym typeface="Arial"/>
              </a:defRPr>
            </a:lvl8pPr>
            <a:lvl9pPr lvl="8" algn="l" rtl="0">
              <a:spcBef>
                <a:spcPts val="0"/>
              </a:spcBef>
              <a:buSzPct val="100000"/>
              <a:buFont typeface="Arial"/>
              <a:buNone/>
              <a:defRPr sz="4800" b="1">
                <a:solidFill>
                  <a:schemeClr val="lt1"/>
                </a:solidFill>
                <a:latin typeface="Arial"/>
                <a:ea typeface="Arial"/>
                <a:cs typeface="Arial"/>
                <a:sym typeface="Arial"/>
              </a:defRPr>
            </a:lvl9pPr>
          </a:lstStyle>
          <a:p>
            <a:endParaRPr/>
          </a:p>
        </p:txBody>
      </p:sp>
      <p:sp>
        <p:nvSpPr>
          <p:cNvPr id="19" name="Shape 19"/>
          <p:cNvSpPr txBox="1">
            <a:spLocks noGrp="1"/>
          </p:cNvSpPr>
          <p:nvPr>
            <p:ph type="body" idx="1"/>
          </p:nvPr>
        </p:nvSpPr>
        <p:spPr>
          <a:xfrm>
            <a:off x="457200" y="1947332"/>
            <a:ext cx="4030200" cy="4620299"/>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20" name="Shape 20"/>
          <p:cNvSpPr txBox="1">
            <a:spLocks noGrp="1"/>
          </p:cNvSpPr>
          <p:nvPr>
            <p:ph type="body" idx="2"/>
          </p:nvPr>
        </p:nvSpPr>
        <p:spPr>
          <a:xfrm>
            <a:off x="4656667" y="1949211"/>
            <a:ext cx="4030200" cy="4620299"/>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1"/>
        <p:cNvGrpSpPr/>
        <p:nvPr/>
      </p:nvGrpSpPr>
      <p:grpSpPr>
        <a:xfrm>
          <a:off x="0" y="0"/>
          <a:ext cx="0" cy="0"/>
          <a:chOff x="0" y="0"/>
          <a:chExt cx="0" cy="0"/>
        </a:xfrm>
      </p:grpSpPr>
      <p:sp>
        <p:nvSpPr>
          <p:cNvPr id="22" name="Shape 22"/>
          <p:cNvSpPr/>
          <p:nvPr/>
        </p:nvSpPr>
        <p:spPr>
          <a:xfrm>
            <a:off x="0" y="274636"/>
            <a:ext cx="8686800" cy="1554300"/>
          </a:xfrm>
          <a:prstGeom prst="rect">
            <a:avLst/>
          </a:prstGeom>
          <a:solidFill>
            <a:schemeClr val="dk2"/>
          </a:solidFill>
          <a:ln>
            <a:noFill/>
          </a:ln>
        </p:spPr>
        <p:txBody>
          <a:bodyPr lIns="91425" tIns="45700" rIns="91425" bIns="45700" anchor="ctr" anchorCtr="0">
            <a:noAutofit/>
          </a:bodyPr>
          <a:lstStyle/>
          <a:p>
            <a:pPr lvl="0">
              <a:spcBef>
                <a:spcPts val="0"/>
              </a:spcBef>
              <a:buNone/>
            </a:pPr>
            <a:endParaRPr/>
          </a:p>
        </p:txBody>
      </p:sp>
      <p:sp>
        <p:nvSpPr>
          <p:cNvPr id="23" name="Shape 23"/>
          <p:cNvSpPr txBox="1">
            <a:spLocks noGrp="1"/>
          </p:cNvSpPr>
          <p:nvPr>
            <p:ph type="title"/>
          </p:nvPr>
        </p:nvSpPr>
        <p:spPr>
          <a:xfrm>
            <a:off x="457200" y="274637"/>
            <a:ext cx="8229600" cy="1522199"/>
          </a:xfrm>
          <a:prstGeom prst="rect">
            <a:avLst/>
          </a:prstGeom>
          <a:noFill/>
          <a:ln>
            <a:noFill/>
          </a:ln>
        </p:spPr>
        <p:txBody>
          <a:bodyPr lIns="91425" tIns="91425" rIns="91425" bIns="91425" anchor="b" anchorCtr="0"/>
          <a:lstStyle>
            <a:lvl1pPr lvl="0" algn="l" rtl="0">
              <a:spcBef>
                <a:spcPts val="0"/>
              </a:spcBef>
              <a:buSzPct val="100000"/>
              <a:buFont typeface="Arial"/>
              <a:buNone/>
              <a:defRPr sz="4800" b="1">
                <a:solidFill>
                  <a:schemeClr val="lt1"/>
                </a:solidFill>
                <a:latin typeface="Arial"/>
                <a:ea typeface="Arial"/>
                <a:cs typeface="Arial"/>
                <a:sym typeface="Arial"/>
              </a:defRPr>
            </a:lvl1pPr>
            <a:lvl2pPr lvl="1" algn="l" rtl="0">
              <a:spcBef>
                <a:spcPts val="0"/>
              </a:spcBef>
              <a:buSzPct val="100000"/>
              <a:buFont typeface="Arial"/>
              <a:buNone/>
              <a:defRPr sz="4800" b="1">
                <a:solidFill>
                  <a:schemeClr val="lt1"/>
                </a:solidFill>
                <a:latin typeface="Arial"/>
                <a:ea typeface="Arial"/>
                <a:cs typeface="Arial"/>
                <a:sym typeface="Arial"/>
              </a:defRPr>
            </a:lvl2pPr>
            <a:lvl3pPr lvl="2" algn="l" rtl="0">
              <a:spcBef>
                <a:spcPts val="0"/>
              </a:spcBef>
              <a:buSzPct val="100000"/>
              <a:buFont typeface="Arial"/>
              <a:buNone/>
              <a:defRPr sz="4800" b="1">
                <a:solidFill>
                  <a:schemeClr val="lt1"/>
                </a:solidFill>
                <a:latin typeface="Arial"/>
                <a:ea typeface="Arial"/>
                <a:cs typeface="Arial"/>
                <a:sym typeface="Arial"/>
              </a:defRPr>
            </a:lvl3pPr>
            <a:lvl4pPr lvl="3" algn="l" rtl="0">
              <a:spcBef>
                <a:spcPts val="0"/>
              </a:spcBef>
              <a:buSzPct val="100000"/>
              <a:buFont typeface="Arial"/>
              <a:buNone/>
              <a:defRPr sz="4800" b="1">
                <a:solidFill>
                  <a:schemeClr val="lt1"/>
                </a:solidFill>
                <a:latin typeface="Arial"/>
                <a:ea typeface="Arial"/>
                <a:cs typeface="Arial"/>
                <a:sym typeface="Arial"/>
              </a:defRPr>
            </a:lvl4pPr>
            <a:lvl5pPr lvl="4" algn="l" rtl="0">
              <a:spcBef>
                <a:spcPts val="0"/>
              </a:spcBef>
              <a:buSzPct val="100000"/>
              <a:buFont typeface="Arial"/>
              <a:buNone/>
              <a:defRPr sz="4800" b="1">
                <a:solidFill>
                  <a:schemeClr val="lt1"/>
                </a:solidFill>
                <a:latin typeface="Arial"/>
                <a:ea typeface="Arial"/>
                <a:cs typeface="Arial"/>
                <a:sym typeface="Arial"/>
              </a:defRPr>
            </a:lvl5pPr>
            <a:lvl6pPr lvl="5" algn="l" rtl="0">
              <a:spcBef>
                <a:spcPts val="0"/>
              </a:spcBef>
              <a:buSzPct val="100000"/>
              <a:buFont typeface="Arial"/>
              <a:buNone/>
              <a:defRPr sz="4800" b="1">
                <a:solidFill>
                  <a:schemeClr val="lt1"/>
                </a:solidFill>
                <a:latin typeface="Arial"/>
                <a:ea typeface="Arial"/>
                <a:cs typeface="Arial"/>
                <a:sym typeface="Arial"/>
              </a:defRPr>
            </a:lvl6pPr>
            <a:lvl7pPr lvl="6" algn="l" rtl="0">
              <a:spcBef>
                <a:spcPts val="0"/>
              </a:spcBef>
              <a:buSzPct val="100000"/>
              <a:buFont typeface="Arial"/>
              <a:buNone/>
              <a:defRPr sz="4800" b="1">
                <a:solidFill>
                  <a:schemeClr val="lt1"/>
                </a:solidFill>
                <a:latin typeface="Arial"/>
                <a:ea typeface="Arial"/>
                <a:cs typeface="Arial"/>
                <a:sym typeface="Arial"/>
              </a:defRPr>
            </a:lvl7pPr>
            <a:lvl8pPr lvl="7" algn="l" rtl="0">
              <a:spcBef>
                <a:spcPts val="0"/>
              </a:spcBef>
              <a:buSzPct val="100000"/>
              <a:buFont typeface="Arial"/>
              <a:buNone/>
              <a:defRPr sz="4800" b="1">
                <a:solidFill>
                  <a:schemeClr val="lt1"/>
                </a:solidFill>
                <a:latin typeface="Arial"/>
                <a:ea typeface="Arial"/>
                <a:cs typeface="Arial"/>
                <a:sym typeface="Arial"/>
              </a:defRPr>
            </a:lvl8pPr>
            <a:lvl9pPr lvl="8" algn="l" rtl="0">
              <a:spcBef>
                <a:spcPts val="0"/>
              </a:spcBef>
              <a:buSzPct val="100000"/>
              <a:buFont typeface="Arial"/>
              <a:buNone/>
              <a:defRPr sz="4800" b="1">
                <a:solidFill>
                  <a:schemeClr val="lt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4"/>
        <p:cNvGrpSpPr/>
        <p:nvPr/>
      </p:nvGrpSpPr>
      <p:grpSpPr>
        <a:xfrm>
          <a:off x="0" y="0"/>
          <a:ext cx="0" cy="0"/>
          <a:chOff x="0" y="0"/>
          <a:chExt cx="0" cy="0"/>
        </a:xfrm>
      </p:grpSpPr>
      <p:sp>
        <p:nvSpPr>
          <p:cNvPr id="25" name="Shape 25"/>
          <p:cNvSpPr/>
          <p:nvPr/>
        </p:nvSpPr>
        <p:spPr>
          <a:xfrm>
            <a:off x="0" y="5875078"/>
            <a:ext cx="8686800" cy="692700"/>
          </a:xfrm>
          <a:prstGeom prst="rect">
            <a:avLst/>
          </a:prstGeom>
          <a:solidFill>
            <a:schemeClr val="dk2"/>
          </a:solidFill>
          <a:ln>
            <a:noFill/>
          </a:ln>
        </p:spPr>
        <p:txBody>
          <a:bodyPr lIns="91425" tIns="45700" rIns="91425" bIns="45700" anchor="ctr" anchorCtr="0">
            <a:noAutofit/>
          </a:bodyPr>
          <a:lstStyle/>
          <a:p>
            <a:pPr lvl="0">
              <a:spcBef>
                <a:spcPts val="0"/>
              </a:spcBef>
              <a:buNone/>
            </a:pPr>
            <a:endParaRPr/>
          </a:p>
        </p:txBody>
      </p:sp>
      <p:sp>
        <p:nvSpPr>
          <p:cNvPr id="26" name="Shape 26"/>
          <p:cNvSpPr txBox="1">
            <a:spLocks noGrp="1"/>
          </p:cNvSpPr>
          <p:nvPr>
            <p:ph type="body" idx="1"/>
          </p:nvPr>
        </p:nvSpPr>
        <p:spPr>
          <a:xfrm>
            <a:off x="457200" y="5875078"/>
            <a:ext cx="8229600" cy="692700"/>
          </a:xfrm>
          <a:prstGeom prst="rect">
            <a:avLst/>
          </a:prstGeom>
          <a:noFill/>
          <a:ln>
            <a:noFill/>
          </a:ln>
        </p:spPr>
        <p:txBody>
          <a:bodyPr lIns="91425" tIns="91425" rIns="91425" bIns="91425" anchor="ctr" anchorCtr="0"/>
          <a:lstStyle>
            <a:lvl1pPr lvl="0" algn="l" rtl="0">
              <a:lnSpc>
                <a:spcPct val="100000"/>
              </a:lnSpc>
              <a:spcBef>
                <a:spcPts val="0"/>
              </a:spcBef>
              <a:spcAft>
                <a:spcPts val="0"/>
              </a:spcAft>
              <a:buClr>
                <a:schemeClr val="lt1"/>
              </a:buClr>
              <a:buSzPct val="100000"/>
              <a:buFont typeface="Arial"/>
              <a:buChar char="●"/>
              <a:defRPr sz="2400" b="1" i="0">
                <a:solidFill>
                  <a:schemeClr val="lt1"/>
                </a:solidFill>
              </a:defRPr>
            </a:lvl1pPr>
            <a:lvl2pPr lvl="1" algn="l" rtl="0">
              <a:lnSpc>
                <a:spcPct val="100000"/>
              </a:lnSpc>
              <a:spcBef>
                <a:spcPts val="0"/>
              </a:spcBef>
              <a:spcAft>
                <a:spcPts val="0"/>
              </a:spcAft>
              <a:buClr>
                <a:schemeClr val="lt1"/>
              </a:buClr>
              <a:buSzPct val="100000"/>
              <a:buFont typeface="Courier New"/>
              <a:buChar char="o"/>
              <a:defRPr sz="2400" b="1" i="0">
                <a:solidFill>
                  <a:schemeClr val="lt1"/>
                </a:solidFill>
              </a:defRPr>
            </a:lvl2pPr>
            <a:lvl3pPr lvl="2" algn="l" rtl="0">
              <a:lnSpc>
                <a:spcPct val="100000"/>
              </a:lnSpc>
              <a:spcBef>
                <a:spcPts val="0"/>
              </a:spcBef>
              <a:spcAft>
                <a:spcPts val="0"/>
              </a:spcAft>
              <a:buClr>
                <a:schemeClr val="lt1"/>
              </a:buClr>
              <a:buSzPct val="100000"/>
              <a:buFont typeface="Wingdings"/>
              <a:buChar char="§"/>
              <a:defRPr sz="2400" b="1" i="0">
                <a:solidFill>
                  <a:schemeClr val="lt1"/>
                </a:solidFill>
              </a:defRPr>
            </a:lvl3pPr>
            <a:lvl4pPr lvl="3" algn="l" rtl="0">
              <a:lnSpc>
                <a:spcPct val="100000"/>
              </a:lnSpc>
              <a:spcBef>
                <a:spcPts val="0"/>
              </a:spcBef>
              <a:spcAft>
                <a:spcPts val="0"/>
              </a:spcAft>
              <a:buClr>
                <a:schemeClr val="lt1"/>
              </a:buClr>
              <a:buSzPct val="100000"/>
              <a:buFont typeface="Arial"/>
              <a:buChar char="●"/>
              <a:defRPr sz="2400" b="1" i="0">
                <a:solidFill>
                  <a:schemeClr val="lt1"/>
                </a:solidFill>
              </a:defRPr>
            </a:lvl4pPr>
            <a:lvl5pPr lvl="4" algn="l" rtl="0">
              <a:lnSpc>
                <a:spcPct val="100000"/>
              </a:lnSpc>
              <a:spcBef>
                <a:spcPts val="0"/>
              </a:spcBef>
              <a:spcAft>
                <a:spcPts val="0"/>
              </a:spcAft>
              <a:buClr>
                <a:schemeClr val="lt1"/>
              </a:buClr>
              <a:buSzPct val="100000"/>
              <a:buFont typeface="Courier New"/>
              <a:buChar char="o"/>
              <a:defRPr sz="2400" b="1" i="0">
                <a:solidFill>
                  <a:schemeClr val="lt1"/>
                </a:solidFill>
              </a:defRPr>
            </a:lvl5pPr>
            <a:lvl6pPr lvl="5" algn="l" rtl="0">
              <a:lnSpc>
                <a:spcPct val="100000"/>
              </a:lnSpc>
              <a:spcBef>
                <a:spcPts val="0"/>
              </a:spcBef>
              <a:spcAft>
                <a:spcPts val="0"/>
              </a:spcAft>
              <a:buClr>
                <a:schemeClr val="lt1"/>
              </a:buClr>
              <a:buSzPct val="100000"/>
              <a:buFont typeface="Wingdings"/>
              <a:buChar char="§"/>
              <a:defRPr sz="2400" b="1" i="0">
                <a:solidFill>
                  <a:schemeClr val="lt1"/>
                </a:solidFill>
              </a:defRPr>
            </a:lvl6pPr>
            <a:lvl7pPr lvl="6" algn="l" rtl="0">
              <a:lnSpc>
                <a:spcPct val="100000"/>
              </a:lnSpc>
              <a:spcBef>
                <a:spcPts val="0"/>
              </a:spcBef>
              <a:spcAft>
                <a:spcPts val="0"/>
              </a:spcAft>
              <a:buClr>
                <a:schemeClr val="lt1"/>
              </a:buClr>
              <a:buSzPct val="100000"/>
              <a:buFont typeface="Arial"/>
              <a:buChar char="●"/>
              <a:defRPr sz="2400" b="1" i="0">
                <a:solidFill>
                  <a:schemeClr val="lt1"/>
                </a:solidFill>
              </a:defRPr>
            </a:lvl7pPr>
            <a:lvl8pPr lvl="7" algn="l" rtl="0">
              <a:lnSpc>
                <a:spcPct val="100000"/>
              </a:lnSpc>
              <a:spcBef>
                <a:spcPts val="0"/>
              </a:spcBef>
              <a:spcAft>
                <a:spcPts val="0"/>
              </a:spcAft>
              <a:buClr>
                <a:schemeClr val="lt1"/>
              </a:buClr>
              <a:buSzPct val="100000"/>
              <a:buFont typeface="Courier New"/>
              <a:buChar char="o"/>
              <a:defRPr sz="2400" b="1" i="0">
                <a:solidFill>
                  <a:schemeClr val="lt1"/>
                </a:solidFill>
              </a:defRPr>
            </a:lvl8pPr>
            <a:lvl9pPr lvl="8" algn="l" rtl="0">
              <a:lnSpc>
                <a:spcPct val="100000"/>
              </a:lnSpc>
              <a:spcBef>
                <a:spcPts val="0"/>
              </a:spcBef>
              <a:spcAft>
                <a:spcPts val="0"/>
              </a:spcAft>
              <a:buClr>
                <a:schemeClr val="lt1"/>
              </a:buClr>
              <a:buSzPct val="100000"/>
              <a:buFont typeface="Wingdings"/>
              <a:buChar char="§"/>
              <a:defRPr sz="2400" b="1" i="0">
                <a:solidFill>
                  <a:schemeClr val="lt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7"/>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74637"/>
            <a:ext cx="8229600" cy="1522199"/>
          </a:xfrm>
          <a:prstGeom prst="rect">
            <a:avLst/>
          </a:prstGeom>
          <a:noFill/>
          <a:ln>
            <a:noFill/>
          </a:ln>
        </p:spPr>
        <p:txBody>
          <a:bodyPr lIns="91425" tIns="91425" rIns="91425" bIns="91425" anchor="b" anchorCtr="0"/>
          <a:lstStyle>
            <a:lvl1pPr lvl="0" algn="l" rtl="0">
              <a:spcBef>
                <a:spcPts val="0"/>
              </a:spcBef>
              <a:buClr>
                <a:schemeClr val="lt1"/>
              </a:buClr>
              <a:buSzPct val="100000"/>
              <a:buFont typeface="Arial"/>
              <a:buNone/>
              <a:defRPr sz="4800" b="1" i="0" u="none" strike="noStrike" cap="none">
                <a:solidFill>
                  <a:schemeClr val="lt1"/>
                </a:solidFill>
                <a:latin typeface="Arial"/>
                <a:ea typeface="Arial"/>
                <a:cs typeface="Arial"/>
                <a:sym typeface="Arial"/>
              </a:defRPr>
            </a:lvl1pPr>
            <a:lvl2pPr lvl="1" algn="l" rtl="0">
              <a:spcBef>
                <a:spcPts val="0"/>
              </a:spcBef>
              <a:buClr>
                <a:schemeClr val="lt1"/>
              </a:buClr>
              <a:buSzPct val="100000"/>
              <a:buFont typeface="Arial"/>
              <a:buNone/>
              <a:defRPr sz="4800" b="1" i="0" u="none" strike="noStrike" cap="none">
                <a:solidFill>
                  <a:schemeClr val="lt1"/>
                </a:solidFill>
                <a:latin typeface="Arial"/>
                <a:ea typeface="Arial"/>
                <a:cs typeface="Arial"/>
                <a:sym typeface="Arial"/>
              </a:defRPr>
            </a:lvl2pPr>
            <a:lvl3pPr lvl="2" algn="l" rtl="0">
              <a:spcBef>
                <a:spcPts val="0"/>
              </a:spcBef>
              <a:buClr>
                <a:schemeClr val="lt1"/>
              </a:buClr>
              <a:buSzPct val="100000"/>
              <a:buFont typeface="Arial"/>
              <a:buNone/>
              <a:defRPr sz="4800" b="1" i="0" u="none" strike="noStrike" cap="none">
                <a:solidFill>
                  <a:schemeClr val="lt1"/>
                </a:solidFill>
                <a:latin typeface="Arial"/>
                <a:ea typeface="Arial"/>
                <a:cs typeface="Arial"/>
                <a:sym typeface="Arial"/>
              </a:defRPr>
            </a:lvl3pPr>
            <a:lvl4pPr lvl="3" algn="l" rtl="0">
              <a:spcBef>
                <a:spcPts val="0"/>
              </a:spcBef>
              <a:buClr>
                <a:schemeClr val="lt1"/>
              </a:buClr>
              <a:buSzPct val="100000"/>
              <a:buFont typeface="Arial"/>
              <a:buNone/>
              <a:defRPr sz="4800" b="1" i="0" u="none" strike="noStrike" cap="none">
                <a:solidFill>
                  <a:schemeClr val="lt1"/>
                </a:solidFill>
                <a:latin typeface="Arial"/>
                <a:ea typeface="Arial"/>
                <a:cs typeface="Arial"/>
                <a:sym typeface="Arial"/>
              </a:defRPr>
            </a:lvl4pPr>
            <a:lvl5pPr lvl="4" algn="l" rtl="0">
              <a:spcBef>
                <a:spcPts val="0"/>
              </a:spcBef>
              <a:buClr>
                <a:schemeClr val="lt1"/>
              </a:buClr>
              <a:buSzPct val="100000"/>
              <a:buFont typeface="Arial"/>
              <a:buNone/>
              <a:defRPr sz="4800" b="1" i="0" u="none" strike="noStrike" cap="none">
                <a:solidFill>
                  <a:schemeClr val="lt1"/>
                </a:solidFill>
                <a:latin typeface="Arial"/>
                <a:ea typeface="Arial"/>
                <a:cs typeface="Arial"/>
                <a:sym typeface="Arial"/>
              </a:defRPr>
            </a:lvl5pPr>
            <a:lvl6pPr lvl="5" algn="l" rtl="0">
              <a:spcBef>
                <a:spcPts val="0"/>
              </a:spcBef>
              <a:buClr>
                <a:schemeClr val="lt1"/>
              </a:buClr>
              <a:buSzPct val="100000"/>
              <a:buFont typeface="Arial"/>
              <a:buNone/>
              <a:defRPr sz="4800" b="1" i="0" u="none" strike="noStrike" cap="none">
                <a:solidFill>
                  <a:schemeClr val="lt1"/>
                </a:solidFill>
                <a:latin typeface="Arial"/>
                <a:ea typeface="Arial"/>
                <a:cs typeface="Arial"/>
                <a:sym typeface="Arial"/>
              </a:defRPr>
            </a:lvl6pPr>
            <a:lvl7pPr lvl="6" algn="l" rtl="0">
              <a:spcBef>
                <a:spcPts val="0"/>
              </a:spcBef>
              <a:buClr>
                <a:schemeClr val="lt1"/>
              </a:buClr>
              <a:buSzPct val="100000"/>
              <a:buFont typeface="Arial"/>
              <a:buNone/>
              <a:defRPr sz="4800" b="1" i="0" u="none" strike="noStrike" cap="none">
                <a:solidFill>
                  <a:schemeClr val="lt1"/>
                </a:solidFill>
                <a:latin typeface="Arial"/>
                <a:ea typeface="Arial"/>
                <a:cs typeface="Arial"/>
                <a:sym typeface="Arial"/>
              </a:defRPr>
            </a:lvl7pPr>
            <a:lvl8pPr lvl="7" algn="l" rtl="0">
              <a:spcBef>
                <a:spcPts val="0"/>
              </a:spcBef>
              <a:buClr>
                <a:schemeClr val="lt1"/>
              </a:buClr>
              <a:buSzPct val="100000"/>
              <a:buFont typeface="Arial"/>
              <a:buNone/>
              <a:defRPr sz="4800" b="1" i="0" u="none" strike="noStrike" cap="none">
                <a:solidFill>
                  <a:schemeClr val="lt1"/>
                </a:solidFill>
                <a:latin typeface="Arial"/>
                <a:ea typeface="Arial"/>
                <a:cs typeface="Arial"/>
                <a:sym typeface="Arial"/>
              </a:defRPr>
            </a:lvl8pPr>
            <a:lvl9pPr lvl="8" algn="l" rtl="0">
              <a:spcBef>
                <a:spcPts val="0"/>
              </a:spcBef>
              <a:buClr>
                <a:schemeClr val="lt1"/>
              </a:buClr>
              <a:buSzPct val="100000"/>
              <a:buFont typeface="Arial"/>
              <a:buNone/>
              <a:defRPr sz="4800" b="1" i="0" u="none" strike="noStrike" cap="none">
                <a:solidFill>
                  <a:schemeClr val="lt1"/>
                </a:solidFill>
                <a:latin typeface="Arial"/>
                <a:ea typeface="Arial"/>
                <a:cs typeface="Arial"/>
                <a:sym typeface="Arial"/>
              </a:defRPr>
            </a:lvl9pPr>
          </a:lstStyle>
          <a:p>
            <a:endParaRPr/>
          </a:p>
        </p:txBody>
      </p:sp>
      <p:sp>
        <p:nvSpPr>
          <p:cNvPr id="7" name="Shape 7"/>
          <p:cNvSpPr txBox="1">
            <a:spLocks noGrp="1"/>
          </p:cNvSpPr>
          <p:nvPr>
            <p:ph type="body" idx="1"/>
          </p:nvPr>
        </p:nvSpPr>
        <p:spPr>
          <a:xfrm>
            <a:off x="457200" y="1947332"/>
            <a:ext cx="8229600" cy="4620299"/>
          </a:xfrm>
          <a:prstGeom prst="rect">
            <a:avLst/>
          </a:prstGeom>
          <a:noFill/>
          <a:ln>
            <a:noFill/>
          </a:ln>
        </p:spPr>
        <p:txBody>
          <a:bodyPr lIns="91425" tIns="91425" rIns="91425" bIns="91425" anchor="t" anchorCtr="0"/>
          <a:lstStyle>
            <a:lvl1pPr lvl="0" algn="l" rtl="0">
              <a:spcBef>
                <a:spcPts val="600"/>
              </a:spcBef>
              <a:buClr>
                <a:schemeClr val="dk2"/>
              </a:buClr>
              <a:buSzPct val="100000"/>
              <a:buFont typeface="Arial"/>
              <a:buChar char="●"/>
              <a:defRPr sz="3000" b="0" i="0" u="none" strike="noStrike" cap="none">
                <a:solidFill>
                  <a:schemeClr val="dk2"/>
                </a:solidFill>
                <a:latin typeface="Arial"/>
                <a:ea typeface="Arial"/>
                <a:cs typeface="Arial"/>
                <a:sym typeface="Arial"/>
              </a:defRPr>
            </a:lvl1pPr>
            <a:lvl2pPr lvl="1" algn="l" rtl="0">
              <a:spcBef>
                <a:spcPts val="480"/>
              </a:spcBef>
              <a:buClr>
                <a:schemeClr val="dk2"/>
              </a:buClr>
              <a:buSzPct val="100000"/>
              <a:buFont typeface="Courier New"/>
              <a:buChar char="o"/>
              <a:defRPr sz="2400" b="0" i="0" u="none" strike="noStrike" cap="none">
                <a:solidFill>
                  <a:schemeClr val="dk2"/>
                </a:solidFill>
                <a:latin typeface="Arial"/>
                <a:ea typeface="Arial"/>
                <a:cs typeface="Arial"/>
                <a:sym typeface="Arial"/>
              </a:defRPr>
            </a:lvl2pPr>
            <a:lvl3pPr lvl="2" algn="l" rtl="0">
              <a:spcBef>
                <a:spcPts val="480"/>
              </a:spcBef>
              <a:buClr>
                <a:schemeClr val="dk2"/>
              </a:buClr>
              <a:buSzPct val="100000"/>
              <a:buFont typeface="Wingdings"/>
              <a:buChar char="§"/>
              <a:defRPr sz="2400" b="0" i="0" u="none" strike="noStrike" cap="none">
                <a:solidFill>
                  <a:schemeClr val="dk2"/>
                </a:solidFill>
                <a:latin typeface="Arial"/>
                <a:ea typeface="Arial"/>
                <a:cs typeface="Arial"/>
                <a:sym typeface="Arial"/>
              </a:defRPr>
            </a:lvl3pPr>
            <a:lvl4pPr lvl="3" algn="l" rtl="0">
              <a:spcBef>
                <a:spcPts val="360"/>
              </a:spcBef>
              <a:buClr>
                <a:schemeClr val="dk2"/>
              </a:buClr>
              <a:buSzPct val="100000"/>
              <a:buFont typeface="Arial"/>
              <a:buChar char="●"/>
              <a:defRPr sz="1800" b="0" i="0" u="none" strike="noStrike" cap="none">
                <a:solidFill>
                  <a:schemeClr val="dk2"/>
                </a:solidFill>
                <a:latin typeface="Arial"/>
                <a:ea typeface="Arial"/>
                <a:cs typeface="Arial"/>
                <a:sym typeface="Arial"/>
              </a:defRPr>
            </a:lvl4pPr>
            <a:lvl5pPr lvl="4" algn="l" rtl="0">
              <a:spcBef>
                <a:spcPts val="360"/>
              </a:spcBef>
              <a:buClr>
                <a:schemeClr val="dk2"/>
              </a:buClr>
              <a:buSzPct val="100000"/>
              <a:buFont typeface="Courier New"/>
              <a:buChar char="o"/>
              <a:defRPr sz="1800" b="0" i="0" u="none" strike="noStrike" cap="none">
                <a:solidFill>
                  <a:schemeClr val="dk2"/>
                </a:solidFill>
                <a:latin typeface="Arial"/>
                <a:ea typeface="Arial"/>
                <a:cs typeface="Arial"/>
                <a:sym typeface="Arial"/>
              </a:defRPr>
            </a:lvl5pPr>
            <a:lvl6pPr lvl="5" algn="l" rtl="0">
              <a:spcBef>
                <a:spcPts val="360"/>
              </a:spcBef>
              <a:buClr>
                <a:schemeClr val="dk2"/>
              </a:buClr>
              <a:buSzPct val="100000"/>
              <a:buFont typeface="Wingdings"/>
              <a:buChar char="§"/>
              <a:defRPr sz="1800" b="0" i="0" u="none" strike="noStrike" cap="none">
                <a:solidFill>
                  <a:schemeClr val="dk2"/>
                </a:solidFill>
                <a:latin typeface="Arial"/>
                <a:ea typeface="Arial"/>
                <a:cs typeface="Arial"/>
                <a:sym typeface="Arial"/>
              </a:defRPr>
            </a:lvl6pPr>
            <a:lvl7pPr lvl="6" algn="l" rtl="0">
              <a:spcBef>
                <a:spcPts val="360"/>
              </a:spcBef>
              <a:buClr>
                <a:schemeClr val="dk2"/>
              </a:buClr>
              <a:buSzPct val="100000"/>
              <a:buFont typeface="Arial"/>
              <a:buChar char="●"/>
              <a:defRPr sz="1800" b="0" i="0" u="none" strike="noStrike" cap="none">
                <a:solidFill>
                  <a:schemeClr val="dk2"/>
                </a:solidFill>
                <a:latin typeface="Arial"/>
                <a:ea typeface="Arial"/>
                <a:cs typeface="Arial"/>
                <a:sym typeface="Arial"/>
              </a:defRPr>
            </a:lvl7pPr>
            <a:lvl8pPr lvl="7" algn="l" rtl="0">
              <a:spcBef>
                <a:spcPts val="360"/>
              </a:spcBef>
              <a:buClr>
                <a:schemeClr val="dk2"/>
              </a:buClr>
              <a:buSzPct val="100000"/>
              <a:buFont typeface="Courier New"/>
              <a:buChar char="o"/>
              <a:defRPr sz="1800" b="0" i="0" u="none" strike="noStrike" cap="none">
                <a:solidFill>
                  <a:schemeClr val="dk2"/>
                </a:solidFill>
                <a:latin typeface="Arial"/>
                <a:ea typeface="Arial"/>
                <a:cs typeface="Arial"/>
                <a:sym typeface="Arial"/>
              </a:defRPr>
            </a:lvl8pPr>
            <a:lvl9pPr lvl="8" algn="l" rtl="0">
              <a:spcBef>
                <a:spcPts val="360"/>
              </a:spcBef>
              <a:buClr>
                <a:schemeClr val="dk2"/>
              </a:buClr>
              <a:buSzPct val="100000"/>
              <a:buFont typeface="Wingdings"/>
              <a:buChar char="§"/>
              <a:defRPr sz="1800" b="0" i="0" u="none" strike="noStrike" cap="none">
                <a:solidFill>
                  <a:schemeClr val="dk2"/>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www.roubaixinteractive.com/PlayGround/Binary_Conversion/Binary_To_Text.as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1"/>
        <p:cNvGrpSpPr/>
        <p:nvPr/>
      </p:nvGrpSpPr>
      <p:grpSpPr>
        <a:xfrm>
          <a:off x="0" y="0"/>
          <a:ext cx="0" cy="0"/>
          <a:chOff x="0" y="0"/>
          <a:chExt cx="0" cy="0"/>
        </a:xfrm>
      </p:grpSpPr>
      <p:sp>
        <p:nvSpPr>
          <p:cNvPr id="32" name="Shape 32"/>
          <p:cNvSpPr txBox="1">
            <a:spLocks noGrp="1"/>
          </p:cNvSpPr>
          <p:nvPr>
            <p:ph type="ctrTitle"/>
          </p:nvPr>
        </p:nvSpPr>
        <p:spPr>
          <a:xfrm>
            <a:off x="685800" y="1734342"/>
            <a:ext cx="7772400" cy="2245499"/>
          </a:xfrm>
          <a:prstGeom prst="rect">
            <a:avLst/>
          </a:prstGeom>
        </p:spPr>
        <p:txBody>
          <a:bodyPr lIns="91425" tIns="91425" rIns="91425" bIns="91425" anchor="b" anchorCtr="0">
            <a:noAutofit/>
          </a:bodyPr>
          <a:lstStyle/>
          <a:p>
            <a:pPr lvl="0">
              <a:spcBef>
                <a:spcPts val="0"/>
              </a:spcBef>
              <a:buNone/>
            </a:pPr>
            <a:r>
              <a:rPr lang="nl" sz="6000"/>
              <a:t>Geheugencapaciteit</a:t>
            </a:r>
          </a:p>
        </p:txBody>
      </p:sp>
      <p:sp>
        <p:nvSpPr>
          <p:cNvPr id="33" name="Shape 33"/>
          <p:cNvSpPr txBox="1">
            <a:spLocks noGrp="1"/>
          </p:cNvSpPr>
          <p:nvPr>
            <p:ph type="subTitle" idx="1"/>
          </p:nvPr>
        </p:nvSpPr>
        <p:spPr>
          <a:xfrm>
            <a:off x="685800" y="4124476"/>
            <a:ext cx="7772400" cy="949799"/>
          </a:xfrm>
          <a:prstGeom prst="rect">
            <a:avLst/>
          </a:prstGeom>
        </p:spPr>
        <p:txBody>
          <a:bodyPr lIns="91425" tIns="91425" rIns="91425" bIns="91425" anchor="ctr" anchorCtr="0">
            <a:noAutofit/>
          </a:bodyPr>
          <a:lstStyle/>
          <a:p>
            <a:pPr lvl="0">
              <a:spcBef>
                <a:spcPts val="0"/>
              </a:spcBef>
              <a:buNone/>
            </a:pPr>
            <a:r>
              <a:rPr lang="nl"/>
              <a:t>Enkele weetje</a:t>
            </a:r>
            <a:r>
              <a:rPr lang="nl"/>
              <a:t>s</a:t>
            </a:r>
            <a:endParaRPr lang="nl" dirty="0"/>
          </a:p>
        </p:txBody>
      </p:sp>
      <p:sp>
        <p:nvSpPr>
          <p:cNvPr id="34" name="Shape 34"/>
          <p:cNvSpPr txBox="1"/>
          <p:nvPr/>
        </p:nvSpPr>
        <p:spPr>
          <a:xfrm>
            <a:off x="-681172" y="-191656"/>
            <a:ext cx="10240799" cy="3013500"/>
          </a:xfrm>
          <a:prstGeom prst="rect">
            <a:avLst/>
          </a:prstGeom>
          <a:noFill/>
          <a:ln>
            <a:noFill/>
          </a:ln>
        </p:spPr>
        <p:txBody>
          <a:bodyPr lIns="91425" tIns="91425" rIns="91425" bIns="91425" anchor="t" anchorCtr="0">
            <a:noAutofit/>
          </a:bodyPr>
          <a:lstStyle/>
          <a:p>
            <a:pPr lvl="0" algn="ctr">
              <a:spcBef>
                <a:spcPts val="0"/>
              </a:spcBef>
              <a:buNone/>
            </a:pPr>
            <a:r>
              <a:rPr lang="nl">
                <a:solidFill>
                  <a:srgbClr val="B7B7B7"/>
                </a:solidFill>
              </a:rPr>
              <a:t>011101100110111101101100011011000110010101111001011000100110000101101100011101100110111101101100011011000110010101111001011000100110000101101100011101100110111101101100011011000110010101111001011000100110000101101100011101100110111101101100011011000110010101111001011000100110000101101100011101100110111101101100</a:t>
            </a:r>
            <a:r>
              <a:rPr lang="nl">
                <a:solidFill>
                  <a:srgbClr val="CCCCCC"/>
                </a:solidFill>
              </a:rPr>
              <a:t>011011000110010101111001011000100110000101101100011101100110111101101100011011000110010101111001011000100110000101101100011101100110111101101100011011000110010101111001011000100110000101101100011101100111011011000110110001100101011110010110001001100001011011000111011001101111011011000110110001100101011110010110001001100001011011000111011001101111011011000110110001100101011110010110001001100001011011000111011001101</a:t>
            </a:r>
            <a:r>
              <a:rPr lang="nl">
                <a:solidFill>
                  <a:srgbClr val="D9D9D9"/>
                </a:solidFill>
              </a:rPr>
              <a:t>1110110110001101100011001010111100101100010011000010110110001110110011011110110111000100110000101101100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274637"/>
            <a:ext cx="8229600" cy="1522199"/>
          </a:xfrm>
          <a:prstGeom prst="rect">
            <a:avLst/>
          </a:prstGeom>
        </p:spPr>
        <p:txBody>
          <a:bodyPr lIns="91425" tIns="91425" rIns="91425" bIns="91425" anchor="b" anchorCtr="0">
            <a:noAutofit/>
          </a:bodyPr>
          <a:lstStyle/>
          <a:p>
            <a:pPr lvl="0">
              <a:spcBef>
                <a:spcPts val="0"/>
              </a:spcBef>
              <a:buNone/>
            </a:pPr>
            <a:r>
              <a:rPr lang="nl"/>
              <a:t>Vraagstukken</a:t>
            </a:r>
          </a:p>
        </p:txBody>
      </p:sp>
      <p:sp>
        <p:nvSpPr>
          <p:cNvPr id="94" name="Shape 94"/>
          <p:cNvSpPr txBox="1">
            <a:spLocks noGrp="1"/>
          </p:cNvSpPr>
          <p:nvPr>
            <p:ph type="body" idx="1"/>
          </p:nvPr>
        </p:nvSpPr>
        <p:spPr>
          <a:xfrm>
            <a:off x="457200" y="1947332"/>
            <a:ext cx="8229600" cy="4620299"/>
          </a:xfrm>
          <a:prstGeom prst="rect">
            <a:avLst/>
          </a:prstGeom>
        </p:spPr>
        <p:txBody>
          <a:bodyPr lIns="91425" tIns="91425" rIns="91425" bIns="91425" anchor="t" anchorCtr="0">
            <a:noAutofit/>
          </a:bodyPr>
          <a:lstStyle/>
          <a:p>
            <a:pPr marL="457200" lvl="0" indent="-228600" rtl="0">
              <a:spcBef>
                <a:spcPts val="0"/>
              </a:spcBef>
              <a:buFont typeface="Arial"/>
              <a:buChar char="●"/>
            </a:pPr>
            <a:r>
              <a:rPr lang="nl">
                <a:solidFill>
                  <a:srgbClr val="000000"/>
                </a:solidFill>
              </a:rPr>
              <a:t>Vraagstuk 1:</a:t>
            </a:r>
          </a:p>
          <a:p>
            <a:pPr marL="914400" lvl="1" indent="-228600" rtl="0">
              <a:spcBef>
                <a:spcPts val="0"/>
              </a:spcBef>
              <a:buFont typeface="Courier New"/>
              <a:buChar char="o"/>
            </a:pPr>
            <a:r>
              <a:rPr lang="nl">
                <a:solidFill>
                  <a:srgbClr val="000000"/>
                </a:solidFill>
              </a:rPr>
              <a:t>Stel je hebt een harde schijf van 320 Gigabyte die we enkel gaan gebruiken voor fotobestanden. Als we weten dat de foto's van ons fototoestel een gemiddelde grootte hebben van 2MB, hoeveel foto's kunnen er dan op onze harde schijf?</a:t>
            </a:r>
          </a:p>
          <a:p>
            <a:pPr marL="457200" lvl="0" indent="-228600" rtl="0">
              <a:spcBef>
                <a:spcPts val="0"/>
              </a:spcBef>
              <a:buFont typeface="Arial"/>
              <a:buChar char="●"/>
            </a:pPr>
            <a:r>
              <a:rPr lang="nl" i="1">
                <a:solidFill>
                  <a:srgbClr val="000000"/>
                </a:solidFill>
              </a:rPr>
              <a:t>Oplossing</a:t>
            </a:r>
            <a:r>
              <a:rPr lang="nl">
                <a:solidFill>
                  <a:srgbClr val="000000"/>
                </a:solidFill>
              </a:rPr>
              <a:t>: </a:t>
            </a:r>
          </a:p>
          <a:p>
            <a:pPr marL="914400" lvl="1" indent="-228600" rtl="0">
              <a:spcBef>
                <a:spcPts val="0"/>
              </a:spcBef>
              <a:buFont typeface="Courier New"/>
              <a:buChar char="o"/>
            </a:pPr>
            <a:r>
              <a:rPr lang="nl"/>
              <a:t>120 GB is evenveel als 32.0000 MB (1000 * 320)</a:t>
            </a:r>
          </a:p>
          <a:p>
            <a:pPr marL="1371600" lvl="2" indent="-228600" rtl="0">
              <a:spcBef>
                <a:spcPts val="0"/>
              </a:spcBef>
              <a:buFont typeface="Wingdings"/>
              <a:buChar char="§"/>
            </a:pPr>
            <a:r>
              <a:rPr lang="nl"/>
              <a:t>32.0000 MB delen door 2 MB = 16.0000 foto's </a:t>
            </a:r>
          </a:p>
          <a:p>
            <a:pPr lvl="0">
              <a:spcBef>
                <a:spcPts val="0"/>
              </a:spcBef>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4">
                                            <p:txEl>
                                              <p:pRg st="0" end="0"/>
                                            </p:txEl>
                                          </p:spTgt>
                                        </p:tgtEl>
                                        <p:attrNameLst>
                                          <p:attrName>style.visibility</p:attrName>
                                        </p:attrNameLst>
                                      </p:cBhvr>
                                      <p:to>
                                        <p:strVal val="visible"/>
                                      </p:to>
                                    </p:set>
                                    <p:animEffect transition="in" filter="fade">
                                      <p:cBhvr>
                                        <p:cTn id="7" dur="1000"/>
                                        <p:tgtEl>
                                          <p:spTgt spid="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4">
                                            <p:txEl>
                                              <p:pRg st="1" end="1"/>
                                            </p:txEl>
                                          </p:spTgt>
                                        </p:tgtEl>
                                        <p:attrNameLst>
                                          <p:attrName>style.visibility</p:attrName>
                                        </p:attrNameLst>
                                      </p:cBhvr>
                                      <p:to>
                                        <p:strVal val="visible"/>
                                      </p:to>
                                    </p:set>
                                    <p:animEffect transition="in" filter="fade">
                                      <p:cBhvr>
                                        <p:cTn id="12" dur="1000"/>
                                        <p:tgtEl>
                                          <p:spTgt spid="9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4">
                                            <p:txEl>
                                              <p:pRg st="2" end="2"/>
                                            </p:txEl>
                                          </p:spTgt>
                                        </p:tgtEl>
                                        <p:attrNameLst>
                                          <p:attrName>style.visibility</p:attrName>
                                        </p:attrNameLst>
                                      </p:cBhvr>
                                      <p:to>
                                        <p:strVal val="visible"/>
                                      </p:to>
                                    </p:set>
                                    <p:animEffect transition="in" filter="fade">
                                      <p:cBhvr>
                                        <p:cTn id="17" dur="1000"/>
                                        <p:tgtEl>
                                          <p:spTgt spid="9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4">
                                            <p:txEl>
                                              <p:pRg st="3" end="3"/>
                                            </p:txEl>
                                          </p:spTgt>
                                        </p:tgtEl>
                                        <p:attrNameLst>
                                          <p:attrName>style.visibility</p:attrName>
                                        </p:attrNameLst>
                                      </p:cBhvr>
                                      <p:to>
                                        <p:strVal val="visible"/>
                                      </p:to>
                                    </p:set>
                                    <p:animEffect transition="in" filter="fade">
                                      <p:cBhvr>
                                        <p:cTn id="22" dur="1000"/>
                                        <p:tgtEl>
                                          <p:spTgt spid="9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4">
                                            <p:txEl>
                                              <p:pRg st="4" end="4"/>
                                            </p:txEl>
                                          </p:spTgt>
                                        </p:tgtEl>
                                        <p:attrNameLst>
                                          <p:attrName>style.visibility</p:attrName>
                                        </p:attrNameLst>
                                      </p:cBhvr>
                                      <p:to>
                                        <p:strVal val="visible"/>
                                      </p:to>
                                    </p:set>
                                    <p:animEffect transition="in" filter="fade">
                                      <p:cBhvr>
                                        <p:cTn id="27" dur="1000"/>
                                        <p:tgtEl>
                                          <p:spTgt spid="9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4">
                                            <p:txEl>
                                              <p:pRg st="5" end="5"/>
                                            </p:txEl>
                                          </p:spTgt>
                                        </p:tgtEl>
                                        <p:attrNameLst>
                                          <p:attrName>style.visibility</p:attrName>
                                        </p:attrNameLst>
                                      </p:cBhvr>
                                      <p:to>
                                        <p:strVal val="visible"/>
                                      </p:to>
                                    </p:set>
                                    <p:animEffect transition="in" filter="fade">
                                      <p:cBhvr>
                                        <p:cTn id="32" dur="1000"/>
                                        <p:tgtEl>
                                          <p:spTgt spid="9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57200" y="274637"/>
            <a:ext cx="8229600" cy="1522199"/>
          </a:xfrm>
          <a:prstGeom prst="rect">
            <a:avLst/>
          </a:prstGeom>
        </p:spPr>
        <p:txBody>
          <a:bodyPr lIns="91425" tIns="91425" rIns="91425" bIns="91425" anchor="b" anchorCtr="0">
            <a:noAutofit/>
          </a:bodyPr>
          <a:lstStyle/>
          <a:p>
            <a:pPr lvl="0" rtl="0">
              <a:spcBef>
                <a:spcPts val="0"/>
              </a:spcBef>
              <a:buNone/>
            </a:pPr>
            <a:r>
              <a:rPr lang="nl"/>
              <a:t>Vraagstukken</a:t>
            </a:r>
          </a:p>
        </p:txBody>
      </p:sp>
      <p:sp>
        <p:nvSpPr>
          <p:cNvPr id="100" name="Shape 100"/>
          <p:cNvSpPr txBox="1">
            <a:spLocks noGrp="1"/>
          </p:cNvSpPr>
          <p:nvPr>
            <p:ph type="body" idx="1"/>
          </p:nvPr>
        </p:nvSpPr>
        <p:spPr>
          <a:xfrm>
            <a:off x="457200" y="1947332"/>
            <a:ext cx="8229600" cy="4620299"/>
          </a:xfrm>
          <a:prstGeom prst="rect">
            <a:avLst/>
          </a:prstGeom>
        </p:spPr>
        <p:txBody>
          <a:bodyPr lIns="91425" tIns="91425" rIns="91425" bIns="91425" anchor="t" anchorCtr="0">
            <a:noAutofit/>
          </a:bodyPr>
          <a:lstStyle/>
          <a:p>
            <a:pPr marL="457200" lvl="0" indent="-228600" rtl="0">
              <a:spcBef>
                <a:spcPts val="0"/>
              </a:spcBef>
              <a:buFont typeface="Arial"/>
              <a:buChar char="●"/>
            </a:pPr>
            <a:r>
              <a:rPr lang="nl" dirty="0">
                <a:solidFill>
                  <a:srgbClr val="000000"/>
                </a:solidFill>
              </a:rPr>
              <a:t>Vraagstuk 2:</a:t>
            </a:r>
          </a:p>
          <a:p>
            <a:pPr marL="914400" lvl="1" indent="-228600" rtl="0">
              <a:spcBef>
                <a:spcPts val="0"/>
              </a:spcBef>
              <a:buFont typeface="Courier New"/>
              <a:buChar char="o"/>
            </a:pPr>
            <a:r>
              <a:rPr lang="nl" dirty="0">
                <a:solidFill>
                  <a:srgbClr val="000000"/>
                </a:solidFill>
              </a:rPr>
              <a:t>Stel je hebt een MP3-speler met 8 Gigabyte. </a:t>
            </a:r>
            <a:br>
              <a:rPr lang="nl" dirty="0">
                <a:solidFill>
                  <a:srgbClr val="000000"/>
                </a:solidFill>
              </a:rPr>
            </a:br>
            <a:r>
              <a:rPr lang="nl" dirty="0">
                <a:solidFill>
                  <a:srgbClr val="000000"/>
                </a:solidFill>
              </a:rPr>
              <a:t>Als we er vanuit gaan dat een gemiddelde MP3 5 MB groot is, hoeveel MP3's (liedjes) kunnen er dan op onze MP3-speler?</a:t>
            </a:r>
          </a:p>
          <a:p>
            <a:pPr marL="457200" lvl="0" indent="-228600" rtl="0">
              <a:spcBef>
                <a:spcPts val="0"/>
              </a:spcBef>
              <a:buFont typeface="Arial"/>
              <a:buChar char="●"/>
            </a:pPr>
            <a:r>
              <a:rPr lang="nl" i="1" dirty="0">
                <a:solidFill>
                  <a:srgbClr val="000000"/>
                </a:solidFill>
              </a:rPr>
              <a:t>Oplossing</a:t>
            </a:r>
            <a:r>
              <a:rPr lang="nl" dirty="0">
                <a:solidFill>
                  <a:srgbClr val="000000"/>
                </a:solidFill>
              </a:rPr>
              <a:t>: </a:t>
            </a:r>
          </a:p>
          <a:p>
            <a:pPr marL="914400" lvl="1" indent="-228600" rtl="0">
              <a:spcBef>
                <a:spcPts val="0"/>
              </a:spcBef>
              <a:buFont typeface="Courier New"/>
              <a:buChar char="o"/>
            </a:pPr>
            <a:r>
              <a:rPr lang="nl" dirty="0"/>
              <a:t>8 GB is evenveel als 8000 MB (1000 * 8)</a:t>
            </a:r>
          </a:p>
          <a:p>
            <a:pPr marL="1371600" lvl="2" indent="-228600" rtl="0">
              <a:spcBef>
                <a:spcPts val="0"/>
              </a:spcBef>
              <a:buFont typeface="Wingdings"/>
              <a:buChar char="§"/>
            </a:pPr>
            <a:r>
              <a:rPr lang="nl" dirty="0"/>
              <a:t>8000 MB delen door 5 MB = 1600 MP3's </a:t>
            </a:r>
          </a:p>
          <a:p>
            <a:pPr marL="0" lvl="0" indent="0" rtl="0">
              <a:spcBef>
                <a:spcPts val="0"/>
              </a:spcBef>
              <a:buNone/>
            </a:pPr>
            <a:endParaRPr dirty="0"/>
          </a:p>
          <a:p>
            <a:pPr lvl="0" rtl="0">
              <a:spcBef>
                <a:spcPts val="0"/>
              </a:spcBef>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0">
                                            <p:txEl>
                                              <p:pRg st="0" end="0"/>
                                            </p:txEl>
                                          </p:spTgt>
                                        </p:tgtEl>
                                        <p:attrNameLst>
                                          <p:attrName>style.visibility</p:attrName>
                                        </p:attrNameLst>
                                      </p:cBhvr>
                                      <p:to>
                                        <p:strVal val="visible"/>
                                      </p:to>
                                    </p:set>
                                    <p:animEffect transition="in" filter="fade">
                                      <p:cBhvr>
                                        <p:cTn id="7" dur="1000"/>
                                        <p:tgtEl>
                                          <p:spTgt spid="1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0">
                                            <p:txEl>
                                              <p:pRg st="1" end="1"/>
                                            </p:txEl>
                                          </p:spTgt>
                                        </p:tgtEl>
                                        <p:attrNameLst>
                                          <p:attrName>style.visibility</p:attrName>
                                        </p:attrNameLst>
                                      </p:cBhvr>
                                      <p:to>
                                        <p:strVal val="visible"/>
                                      </p:to>
                                    </p:set>
                                    <p:animEffect transition="in" filter="fade">
                                      <p:cBhvr>
                                        <p:cTn id="12" dur="1000"/>
                                        <p:tgtEl>
                                          <p:spTgt spid="1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0">
                                            <p:txEl>
                                              <p:pRg st="2" end="2"/>
                                            </p:txEl>
                                          </p:spTgt>
                                        </p:tgtEl>
                                        <p:attrNameLst>
                                          <p:attrName>style.visibility</p:attrName>
                                        </p:attrNameLst>
                                      </p:cBhvr>
                                      <p:to>
                                        <p:strVal val="visible"/>
                                      </p:to>
                                    </p:set>
                                    <p:animEffect transition="in" filter="fade">
                                      <p:cBhvr>
                                        <p:cTn id="17" dur="1000"/>
                                        <p:tgtEl>
                                          <p:spTgt spid="10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0">
                                            <p:txEl>
                                              <p:pRg st="3" end="3"/>
                                            </p:txEl>
                                          </p:spTgt>
                                        </p:tgtEl>
                                        <p:attrNameLst>
                                          <p:attrName>style.visibility</p:attrName>
                                        </p:attrNameLst>
                                      </p:cBhvr>
                                      <p:to>
                                        <p:strVal val="visible"/>
                                      </p:to>
                                    </p:set>
                                    <p:animEffect transition="in" filter="fade">
                                      <p:cBhvr>
                                        <p:cTn id="22" dur="1000"/>
                                        <p:tgtEl>
                                          <p:spTgt spid="10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0">
                                            <p:txEl>
                                              <p:pRg st="4" end="4"/>
                                            </p:txEl>
                                          </p:spTgt>
                                        </p:tgtEl>
                                        <p:attrNameLst>
                                          <p:attrName>style.visibility</p:attrName>
                                        </p:attrNameLst>
                                      </p:cBhvr>
                                      <p:to>
                                        <p:strVal val="visible"/>
                                      </p:to>
                                    </p:set>
                                    <p:animEffect transition="in" filter="fade">
                                      <p:cBhvr>
                                        <p:cTn id="27" dur="1000"/>
                                        <p:tgtEl>
                                          <p:spTgt spid="10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0">
                                            <p:txEl>
                                              <p:pRg st="5" end="5"/>
                                            </p:txEl>
                                          </p:spTgt>
                                        </p:tgtEl>
                                        <p:attrNameLst>
                                          <p:attrName>style.visibility</p:attrName>
                                        </p:attrNameLst>
                                      </p:cBhvr>
                                      <p:to>
                                        <p:strVal val="visible"/>
                                      </p:to>
                                    </p:set>
                                    <p:animEffect transition="in" filter="fade">
                                      <p:cBhvr>
                                        <p:cTn id="32" dur="1000"/>
                                        <p:tgtEl>
                                          <p:spTgt spid="10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0">
                                            <p:txEl>
                                              <p:pRg st="6" end="6"/>
                                            </p:txEl>
                                          </p:spTgt>
                                        </p:tgtEl>
                                        <p:attrNameLst>
                                          <p:attrName>style.visibility</p:attrName>
                                        </p:attrNameLst>
                                      </p:cBhvr>
                                      <p:to>
                                        <p:strVal val="visible"/>
                                      </p:to>
                                    </p:set>
                                    <p:animEffect transition="in" filter="fade">
                                      <p:cBhvr>
                                        <p:cTn id="37" dur="1000"/>
                                        <p:tgtEl>
                                          <p:spTgt spid="10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7200" y="274637"/>
            <a:ext cx="8229600" cy="1522199"/>
          </a:xfrm>
          <a:prstGeom prst="rect">
            <a:avLst/>
          </a:prstGeom>
        </p:spPr>
        <p:txBody>
          <a:bodyPr lIns="91425" tIns="91425" rIns="91425" bIns="91425" anchor="b" anchorCtr="0">
            <a:noAutofit/>
          </a:bodyPr>
          <a:lstStyle/>
          <a:p>
            <a:pPr lvl="0" rtl="0">
              <a:spcBef>
                <a:spcPts val="0"/>
              </a:spcBef>
              <a:buNone/>
            </a:pPr>
            <a:r>
              <a:rPr lang="nl"/>
              <a:t>Vraagstukken</a:t>
            </a:r>
          </a:p>
        </p:txBody>
      </p:sp>
      <p:sp>
        <p:nvSpPr>
          <p:cNvPr id="106" name="Shape 106"/>
          <p:cNvSpPr txBox="1">
            <a:spLocks noGrp="1"/>
          </p:cNvSpPr>
          <p:nvPr>
            <p:ph type="body" idx="1"/>
          </p:nvPr>
        </p:nvSpPr>
        <p:spPr>
          <a:xfrm>
            <a:off x="457200" y="1947332"/>
            <a:ext cx="8229600" cy="4620299"/>
          </a:xfrm>
          <a:prstGeom prst="rect">
            <a:avLst/>
          </a:prstGeom>
        </p:spPr>
        <p:txBody>
          <a:bodyPr lIns="91425" tIns="91425" rIns="91425" bIns="91425" anchor="t" anchorCtr="0">
            <a:noAutofit/>
          </a:bodyPr>
          <a:lstStyle/>
          <a:p>
            <a:pPr marL="457200" lvl="0" indent="-228600" rtl="0">
              <a:spcBef>
                <a:spcPts val="0"/>
              </a:spcBef>
              <a:buFont typeface="Arial"/>
              <a:buChar char="●"/>
            </a:pPr>
            <a:r>
              <a:rPr lang="nl" dirty="0">
                <a:solidFill>
                  <a:srgbClr val="000000"/>
                </a:solidFill>
              </a:rPr>
              <a:t>Vraagstuk 3:</a:t>
            </a:r>
          </a:p>
          <a:p>
            <a:pPr marL="914400" lvl="1" indent="-228600"/>
            <a:r>
              <a:rPr lang="nl-NL" dirty="0"/>
              <a:t>Op een USB-stick van 4 GB staan ongeveer 500 tekstdocumenten en afbeeldingen van gemiddeld 400 KB. Hoeveel ruimte is er nog vrij voor andere bestanden?</a:t>
            </a:r>
          </a:p>
          <a:p>
            <a:pPr marL="457200" indent="-228600"/>
            <a:r>
              <a:rPr lang="nl" i="1" dirty="0">
                <a:solidFill>
                  <a:srgbClr val="000000"/>
                </a:solidFill>
              </a:rPr>
              <a:t>Oplossing: </a:t>
            </a:r>
          </a:p>
          <a:p>
            <a:pPr marL="914400" lvl="1" indent="-228600"/>
            <a:r>
              <a:rPr lang="nl-NL" dirty="0"/>
              <a:t>4GB is evenveel als 4 000 000 KB </a:t>
            </a:r>
          </a:p>
          <a:p>
            <a:pPr marL="914400" lvl="1" indent="-228600"/>
            <a:r>
              <a:rPr lang="nl-NL" dirty="0"/>
              <a:t>Er staat momenteel voor 200 000 KB aan gegevens op de stick. ( 500 * 400 KB )</a:t>
            </a:r>
          </a:p>
          <a:p>
            <a:pPr marL="914400" lvl="1" indent="-228600"/>
            <a:r>
              <a:rPr lang="nl-NL" dirty="0"/>
              <a:t>4 000 000 KB – 200 000 KB = 3 800 000 KB of 3,8 GB aan vrije ruimte</a:t>
            </a:r>
            <a:endParaRPr dirty="0"/>
          </a:p>
          <a:p>
            <a:pPr lvl="0" rtl="0">
              <a:spcBef>
                <a:spcPts val="0"/>
              </a:spcBef>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6">
                                            <p:txEl>
                                              <p:pRg st="0" end="0"/>
                                            </p:txEl>
                                          </p:spTgt>
                                        </p:tgtEl>
                                        <p:attrNameLst>
                                          <p:attrName>style.visibility</p:attrName>
                                        </p:attrNameLst>
                                      </p:cBhvr>
                                      <p:to>
                                        <p:strVal val="visible"/>
                                      </p:to>
                                    </p:set>
                                    <p:animEffect transition="in" filter="fade">
                                      <p:cBhvr>
                                        <p:cTn id="7" dur="1000"/>
                                        <p:tgtEl>
                                          <p:spTgt spid="10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6">
                                            <p:txEl>
                                              <p:pRg st="1" end="1"/>
                                            </p:txEl>
                                          </p:spTgt>
                                        </p:tgtEl>
                                        <p:attrNameLst>
                                          <p:attrName>style.visibility</p:attrName>
                                        </p:attrNameLst>
                                      </p:cBhvr>
                                      <p:to>
                                        <p:strVal val="visible"/>
                                      </p:to>
                                    </p:set>
                                    <p:animEffect transition="in" filter="fade">
                                      <p:cBhvr>
                                        <p:cTn id="12" dur="1000"/>
                                        <p:tgtEl>
                                          <p:spTgt spid="10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6">
                                            <p:txEl>
                                              <p:pRg st="2" end="2"/>
                                            </p:txEl>
                                          </p:spTgt>
                                        </p:tgtEl>
                                        <p:attrNameLst>
                                          <p:attrName>style.visibility</p:attrName>
                                        </p:attrNameLst>
                                      </p:cBhvr>
                                      <p:to>
                                        <p:strVal val="visible"/>
                                      </p:to>
                                    </p:set>
                                    <p:animEffect transition="in" filter="fade">
                                      <p:cBhvr>
                                        <p:cTn id="17" dur="1000"/>
                                        <p:tgtEl>
                                          <p:spTgt spid="10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06">
                                            <p:txEl>
                                              <p:pRg st="3" end="3"/>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06">
                                            <p:txEl>
                                              <p:pRg st="4" end="4"/>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0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522199"/>
          </a:xfrm>
          <a:prstGeom prst="rect">
            <a:avLst/>
          </a:prstGeom>
        </p:spPr>
        <p:txBody>
          <a:bodyPr lIns="91425" tIns="91425" rIns="91425" bIns="91425" anchor="b" anchorCtr="0">
            <a:noAutofit/>
          </a:bodyPr>
          <a:lstStyle/>
          <a:p>
            <a:pPr lvl="0">
              <a:spcBef>
                <a:spcPts val="0"/>
              </a:spcBef>
              <a:buNone/>
            </a:pPr>
            <a:r>
              <a:rPr lang="nl"/>
              <a:t>Inhoud</a:t>
            </a:r>
          </a:p>
        </p:txBody>
      </p:sp>
      <p:sp>
        <p:nvSpPr>
          <p:cNvPr id="40" name="Shape 40"/>
          <p:cNvSpPr txBox="1">
            <a:spLocks noGrp="1"/>
          </p:cNvSpPr>
          <p:nvPr>
            <p:ph type="body" idx="1"/>
          </p:nvPr>
        </p:nvSpPr>
        <p:spPr>
          <a:xfrm>
            <a:off x="457200" y="2132050"/>
            <a:ext cx="8229600" cy="4435500"/>
          </a:xfrm>
          <a:prstGeom prst="rect">
            <a:avLst/>
          </a:prstGeom>
        </p:spPr>
        <p:txBody>
          <a:bodyPr lIns="91425" tIns="91425" rIns="91425" bIns="91425" anchor="t" anchorCtr="0">
            <a:noAutofit/>
          </a:bodyPr>
          <a:lstStyle/>
          <a:p>
            <a:pPr marL="457200" lvl="0" indent="-228600" rtl="0">
              <a:spcBef>
                <a:spcPts val="0"/>
              </a:spcBef>
              <a:buFont typeface="Arial"/>
              <a:buChar char="●"/>
            </a:pPr>
            <a:r>
              <a:rPr lang="nl"/>
              <a:t>Waarom?</a:t>
            </a:r>
          </a:p>
          <a:p>
            <a:pPr marL="457200" lvl="0" indent="-228600" rtl="0">
              <a:spcBef>
                <a:spcPts val="0"/>
              </a:spcBef>
              <a:buFont typeface="Arial"/>
              <a:buChar char="●"/>
            </a:pPr>
            <a:r>
              <a:rPr lang="nl"/>
              <a:t>Bits &amp; bytes</a:t>
            </a:r>
          </a:p>
          <a:p>
            <a:pPr marL="457200" lvl="0" indent="-228600" rtl="0">
              <a:spcBef>
                <a:spcPts val="0"/>
              </a:spcBef>
              <a:buFont typeface="Arial"/>
              <a:buChar char="●"/>
            </a:pPr>
            <a:r>
              <a:rPr lang="nl"/>
              <a:t>Eenheden</a:t>
            </a:r>
          </a:p>
          <a:p>
            <a:pPr marL="457200" lvl="0" indent="-228600" rtl="0">
              <a:spcBef>
                <a:spcPts val="0"/>
              </a:spcBef>
              <a:buFont typeface="Arial"/>
              <a:buChar char="●"/>
            </a:pPr>
            <a:r>
              <a:rPr lang="nl"/>
              <a:t>Rekenen met geheugencapaciteit</a:t>
            </a:r>
          </a:p>
          <a:p>
            <a:pPr marL="457200" lvl="0" indent="-228600" rtl="0">
              <a:spcBef>
                <a:spcPts val="0"/>
              </a:spcBef>
              <a:buFont typeface="Arial"/>
              <a:buChar char="●"/>
            </a:pPr>
            <a:r>
              <a:rPr lang="nl"/>
              <a:t>Eenheden in het dagelijkse leven</a:t>
            </a:r>
          </a:p>
          <a:p>
            <a:pPr marL="457200" lvl="0" indent="-228600">
              <a:spcBef>
                <a:spcPts val="0"/>
              </a:spcBef>
              <a:buFont typeface="Arial"/>
              <a:buChar char="●"/>
            </a:pPr>
            <a:r>
              <a:rPr lang="nl"/>
              <a:t>Vraagstukken</a:t>
            </a:r>
          </a:p>
        </p:txBody>
      </p:sp>
      <p:pic>
        <p:nvPicPr>
          <p:cNvPr id="41" name="Shape 41"/>
          <p:cNvPicPr preferRelativeResize="0"/>
          <p:nvPr/>
        </p:nvPicPr>
        <p:blipFill>
          <a:blip r:embed="rId3">
            <a:alphaModFix/>
          </a:blip>
          <a:stretch>
            <a:fillRect/>
          </a:stretch>
        </p:blipFill>
        <p:spPr>
          <a:xfrm rot="515077">
            <a:off x="6205674" y="4697849"/>
            <a:ext cx="1905000" cy="1905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457200" y="274637"/>
            <a:ext cx="8229600" cy="1522199"/>
          </a:xfrm>
          <a:prstGeom prst="rect">
            <a:avLst/>
          </a:prstGeom>
        </p:spPr>
        <p:txBody>
          <a:bodyPr lIns="91425" tIns="91425" rIns="91425" bIns="91425" anchor="b" anchorCtr="0">
            <a:noAutofit/>
          </a:bodyPr>
          <a:lstStyle/>
          <a:p>
            <a:pPr lvl="0">
              <a:spcBef>
                <a:spcPts val="0"/>
              </a:spcBef>
              <a:buNone/>
            </a:pPr>
            <a:r>
              <a:rPr lang="nl"/>
              <a:t>Waarom?</a:t>
            </a:r>
          </a:p>
        </p:txBody>
      </p:sp>
      <p:pic>
        <p:nvPicPr>
          <p:cNvPr id="47" name="Shape 47"/>
          <p:cNvPicPr preferRelativeResize="0"/>
          <p:nvPr/>
        </p:nvPicPr>
        <p:blipFill>
          <a:blip r:embed="rId3">
            <a:alphaModFix/>
          </a:blip>
          <a:stretch>
            <a:fillRect/>
          </a:stretch>
        </p:blipFill>
        <p:spPr>
          <a:xfrm>
            <a:off x="961150" y="2336071"/>
            <a:ext cx="2412044" cy="3063306"/>
          </a:xfrm>
          <a:prstGeom prst="rect">
            <a:avLst/>
          </a:prstGeom>
          <a:noFill/>
          <a:ln>
            <a:noFill/>
          </a:ln>
        </p:spPr>
      </p:pic>
      <p:pic>
        <p:nvPicPr>
          <p:cNvPr id="48" name="Shape 48"/>
          <p:cNvPicPr preferRelativeResize="0"/>
          <p:nvPr/>
        </p:nvPicPr>
        <p:blipFill>
          <a:blip r:embed="rId4">
            <a:alphaModFix/>
          </a:blip>
          <a:stretch>
            <a:fillRect/>
          </a:stretch>
        </p:blipFill>
        <p:spPr>
          <a:xfrm>
            <a:off x="5797387" y="2315150"/>
            <a:ext cx="1876425" cy="3105150"/>
          </a:xfrm>
          <a:prstGeom prst="rect">
            <a:avLst/>
          </a:prstGeom>
          <a:noFill/>
          <a:ln>
            <a:noFill/>
          </a:ln>
        </p:spPr>
      </p:pic>
      <p:sp>
        <p:nvSpPr>
          <p:cNvPr id="49" name="Shape 49"/>
          <p:cNvSpPr txBox="1"/>
          <p:nvPr/>
        </p:nvSpPr>
        <p:spPr>
          <a:xfrm>
            <a:off x="5313225" y="5420300"/>
            <a:ext cx="6395999" cy="623400"/>
          </a:xfrm>
          <a:prstGeom prst="rect">
            <a:avLst/>
          </a:prstGeom>
          <a:noFill/>
          <a:ln>
            <a:noFill/>
          </a:ln>
        </p:spPr>
        <p:txBody>
          <a:bodyPr lIns="91425" tIns="91425" rIns="91425" bIns="91425" anchor="t" anchorCtr="0">
            <a:noAutofit/>
          </a:bodyPr>
          <a:lstStyle/>
          <a:p>
            <a:pPr marR="114300" lvl="0" rtl="0">
              <a:lnSpc>
                <a:spcPct val="115000"/>
              </a:lnSpc>
              <a:spcBef>
                <a:spcPts val="1800"/>
              </a:spcBef>
              <a:spcAft>
                <a:spcPts val="400"/>
              </a:spcAft>
              <a:buNone/>
            </a:pPr>
            <a:r>
              <a:rPr lang="nl">
                <a:highlight>
                  <a:srgbClr val="FFFFFF"/>
                </a:highlight>
              </a:rPr>
              <a:t>Samsung Galaxy S (8 GB):		€200</a:t>
            </a:r>
            <a:br>
              <a:rPr lang="nl">
                <a:highlight>
                  <a:srgbClr val="FFFFFF"/>
                </a:highlight>
              </a:rPr>
            </a:br>
            <a:r>
              <a:rPr lang="nl">
                <a:highlight>
                  <a:srgbClr val="FFFFFF"/>
                </a:highlight>
              </a:rPr>
              <a:t>Samsung Galaxy S (16 GB)	:	€250</a:t>
            </a:r>
          </a:p>
          <a:p>
            <a:pPr lvl="0">
              <a:spcBef>
                <a:spcPts val="0"/>
              </a:spcBef>
              <a:buNone/>
            </a:pPr>
            <a:endParaRPr/>
          </a:p>
        </p:txBody>
      </p:sp>
      <p:sp>
        <p:nvSpPr>
          <p:cNvPr id="50" name="Shape 50"/>
          <p:cNvSpPr txBox="1"/>
          <p:nvPr/>
        </p:nvSpPr>
        <p:spPr>
          <a:xfrm>
            <a:off x="591125" y="5399378"/>
            <a:ext cx="6395999" cy="623400"/>
          </a:xfrm>
          <a:prstGeom prst="rect">
            <a:avLst/>
          </a:prstGeom>
          <a:noFill/>
          <a:ln>
            <a:noFill/>
          </a:ln>
        </p:spPr>
        <p:txBody>
          <a:bodyPr lIns="91425" tIns="91425" rIns="91425" bIns="91425" anchor="t" anchorCtr="0">
            <a:noAutofit/>
          </a:bodyPr>
          <a:lstStyle/>
          <a:p>
            <a:pPr marR="114300" lvl="0" rtl="0">
              <a:lnSpc>
                <a:spcPct val="115000"/>
              </a:lnSpc>
              <a:spcBef>
                <a:spcPts val="1800"/>
              </a:spcBef>
              <a:spcAft>
                <a:spcPts val="400"/>
              </a:spcAft>
              <a:buNone/>
            </a:pPr>
            <a:r>
              <a:rPr lang="nl">
                <a:highlight>
                  <a:srgbClr val="FFFFFF"/>
                </a:highlight>
              </a:rPr>
              <a:t>iPod Touch (8 GB):		€200</a:t>
            </a:r>
            <a:br>
              <a:rPr lang="nl">
                <a:highlight>
                  <a:srgbClr val="FFFFFF"/>
                </a:highlight>
              </a:rPr>
            </a:br>
            <a:r>
              <a:rPr lang="nl">
                <a:highlight>
                  <a:srgbClr val="FFFFFF"/>
                </a:highlight>
              </a:rPr>
              <a:t>iPod Touch (32 GB)	:	€270</a:t>
            </a:r>
          </a:p>
          <a:p>
            <a:pPr lvl="0" rtl="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4637"/>
            <a:ext cx="8229600" cy="1522199"/>
          </a:xfrm>
          <a:prstGeom prst="rect">
            <a:avLst/>
          </a:prstGeom>
        </p:spPr>
        <p:txBody>
          <a:bodyPr lIns="91425" tIns="91425" rIns="91425" bIns="91425" anchor="b" anchorCtr="0">
            <a:noAutofit/>
          </a:bodyPr>
          <a:lstStyle/>
          <a:p>
            <a:pPr lvl="0">
              <a:spcBef>
                <a:spcPts val="0"/>
              </a:spcBef>
              <a:buNone/>
            </a:pPr>
            <a:r>
              <a:rPr lang="nl"/>
              <a:t>Waarom?</a:t>
            </a:r>
          </a:p>
        </p:txBody>
      </p:sp>
      <p:pic>
        <p:nvPicPr>
          <p:cNvPr id="56" name="Shape 56"/>
          <p:cNvPicPr preferRelativeResize="0"/>
          <p:nvPr/>
        </p:nvPicPr>
        <p:blipFill>
          <a:blip r:embed="rId3">
            <a:alphaModFix/>
          </a:blip>
          <a:stretch>
            <a:fillRect/>
          </a:stretch>
        </p:blipFill>
        <p:spPr>
          <a:xfrm>
            <a:off x="1521700" y="2451700"/>
            <a:ext cx="4114800" cy="3086100"/>
          </a:xfrm>
          <a:prstGeom prst="rect">
            <a:avLst/>
          </a:prstGeom>
          <a:noFill/>
          <a:ln>
            <a:noFill/>
          </a:ln>
        </p:spPr>
      </p:pic>
      <p:pic>
        <p:nvPicPr>
          <p:cNvPr id="57" name="Shape 57"/>
          <p:cNvPicPr preferRelativeResize="0"/>
          <p:nvPr/>
        </p:nvPicPr>
        <p:blipFill>
          <a:blip r:embed="rId4">
            <a:alphaModFix/>
          </a:blip>
          <a:stretch>
            <a:fillRect/>
          </a:stretch>
        </p:blipFill>
        <p:spPr>
          <a:xfrm>
            <a:off x="5678625" y="2454850"/>
            <a:ext cx="1943100" cy="30289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4637"/>
            <a:ext cx="8229600" cy="1522199"/>
          </a:xfrm>
          <a:prstGeom prst="rect">
            <a:avLst/>
          </a:prstGeom>
        </p:spPr>
        <p:txBody>
          <a:bodyPr lIns="91425" tIns="91425" rIns="91425" bIns="91425" anchor="b" anchorCtr="0">
            <a:noAutofit/>
          </a:bodyPr>
          <a:lstStyle/>
          <a:p>
            <a:pPr lvl="0">
              <a:spcBef>
                <a:spcPts val="0"/>
              </a:spcBef>
              <a:buNone/>
            </a:pPr>
            <a:r>
              <a:rPr lang="nl"/>
              <a:t>Bits &amp; bytes</a:t>
            </a:r>
          </a:p>
        </p:txBody>
      </p:sp>
      <p:sp>
        <p:nvSpPr>
          <p:cNvPr id="63" name="Shape 63"/>
          <p:cNvSpPr txBox="1">
            <a:spLocks noGrp="1"/>
          </p:cNvSpPr>
          <p:nvPr>
            <p:ph type="body" idx="1"/>
          </p:nvPr>
        </p:nvSpPr>
        <p:spPr>
          <a:xfrm>
            <a:off x="457200" y="1947332"/>
            <a:ext cx="8229600" cy="4620299"/>
          </a:xfrm>
          <a:prstGeom prst="rect">
            <a:avLst/>
          </a:prstGeom>
        </p:spPr>
        <p:txBody>
          <a:bodyPr lIns="91425" tIns="91425" rIns="91425" bIns="91425" anchor="t" anchorCtr="0">
            <a:noAutofit/>
          </a:bodyPr>
          <a:lstStyle/>
          <a:p>
            <a:pPr marL="457200" lvl="0" indent="-228600" rtl="0">
              <a:spcBef>
                <a:spcPts val="0"/>
              </a:spcBef>
              <a:buFont typeface="Arial"/>
              <a:buChar char="●"/>
            </a:pPr>
            <a:r>
              <a:rPr lang="nl"/>
              <a:t>Elk bestand (mp3, tekstdocument,...) </a:t>
            </a:r>
            <a:r>
              <a:rPr lang="nl" b="1"/>
              <a:t>BINAIR</a:t>
            </a:r>
            <a:r>
              <a:rPr lang="nl"/>
              <a:t> bewaard.</a:t>
            </a:r>
          </a:p>
          <a:p>
            <a:pPr marL="914400" lvl="1" indent="-228600" rtl="0">
              <a:spcBef>
                <a:spcPts val="0"/>
              </a:spcBef>
              <a:buFont typeface="Courier New"/>
              <a:buChar char="o"/>
            </a:pPr>
            <a:r>
              <a:rPr lang="nl"/>
              <a:t>Binair: éénen en nullen (tweetallige getalsysteem)</a:t>
            </a:r>
          </a:p>
          <a:p>
            <a:pPr marL="1371600" lvl="2" indent="-228600" rtl="0">
              <a:spcBef>
                <a:spcPts val="0"/>
              </a:spcBef>
              <a:buFont typeface="Wingdings"/>
              <a:buChar char="§"/>
            </a:pPr>
            <a:r>
              <a:rPr lang="nl"/>
              <a:t>Bv. bal = 011000100110000101101100</a:t>
            </a:r>
          </a:p>
          <a:p>
            <a:pPr marL="1371600" lvl="2" indent="-228600" rtl="0">
              <a:spcBef>
                <a:spcPts val="0"/>
              </a:spcBef>
              <a:buFont typeface="Wingdings"/>
              <a:buChar char="§"/>
            </a:pPr>
            <a:r>
              <a:rPr lang="nl" u="sng">
                <a:solidFill>
                  <a:schemeClr val="hlink"/>
                </a:solidFill>
                <a:hlinkClick r:id="rId3"/>
              </a:rPr>
              <a:t>Tekst omzetten naar binair</a:t>
            </a:r>
          </a:p>
          <a:p>
            <a:pPr marL="457200" lvl="0" indent="-228600" rtl="0">
              <a:spcBef>
                <a:spcPts val="0"/>
              </a:spcBef>
              <a:buFont typeface="Arial"/>
              <a:buChar char="●"/>
            </a:pPr>
            <a:r>
              <a:rPr lang="nl"/>
              <a:t>Elke 0 of 1 = een </a:t>
            </a:r>
            <a:r>
              <a:rPr lang="nl" b="1"/>
              <a:t>bit</a:t>
            </a:r>
          </a:p>
          <a:p>
            <a:pPr marL="457200" lvl="0" indent="-228600" rtl="0">
              <a:spcBef>
                <a:spcPts val="0"/>
              </a:spcBef>
              <a:buFont typeface="Arial"/>
              <a:buChar char="●"/>
            </a:pPr>
            <a:r>
              <a:rPr lang="nl"/>
              <a:t>8 bits =</a:t>
            </a:r>
            <a:r>
              <a:rPr lang="nl" b="1"/>
              <a:t> 1 Byte</a:t>
            </a:r>
            <a:r>
              <a:rPr lang="nl"/>
              <a:t> = 1 karakter</a:t>
            </a:r>
          </a:p>
          <a:p>
            <a:pPr marL="914400" lvl="1" indent="-228600" rtl="0">
              <a:spcBef>
                <a:spcPts val="0"/>
              </a:spcBef>
              <a:buFont typeface="Courier New"/>
              <a:buChar char="o"/>
            </a:pPr>
            <a:r>
              <a:rPr lang="nl"/>
              <a:t>bv. :</a:t>
            </a:r>
          </a:p>
          <a:p>
            <a:pPr marL="1371600" lvl="2" indent="-228600" rtl="0">
              <a:spcBef>
                <a:spcPts val="0"/>
              </a:spcBef>
              <a:buFont typeface="Wingdings"/>
              <a:buChar char="§"/>
            </a:pPr>
            <a:r>
              <a:rPr lang="nl"/>
              <a:t>b = 01100010</a:t>
            </a:r>
          </a:p>
          <a:p>
            <a:pPr marL="1371600" lvl="2" indent="-228600" rtl="0">
              <a:spcBef>
                <a:spcPts val="0"/>
              </a:spcBef>
              <a:buFont typeface="Wingdings"/>
              <a:buChar char="§"/>
            </a:pPr>
            <a:r>
              <a:rPr lang="nl"/>
              <a:t>a = 01100001</a:t>
            </a:r>
          </a:p>
          <a:p>
            <a:pPr marL="1371600" lvl="2" indent="-228600" rtl="0">
              <a:spcBef>
                <a:spcPts val="0"/>
              </a:spcBef>
              <a:buFont typeface="Wingdings"/>
              <a:buChar char="§"/>
            </a:pPr>
            <a:r>
              <a:rPr lang="nl"/>
              <a:t>l = 01101100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3">
                                            <p:txEl>
                                              <p:pRg st="0" end="0"/>
                                            </p:txEl>
                                          </p:spTgt>
                                        </p:tgtEl>
                                        <p:attrNameLst>
                                          <p:attrName>style.visibility</p:attrName>
                                        </p:attrNameLst>
                                      </p:cBhvr>
                                      <p:to>
                                        <p:strVal val="visible"/>
                                      </p:to>
                                    </p:set>
                                    <p:animEffect transition="in" filter="fade">
                                      <p:cBhvr>
                                        <p:cTn id="7" dur="1000"/>
                                        <p:tgtEl>
                                          <p:spTgt spid="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3">
                                            <p:txEl>
                                              <p:pRg st="1" end="1"/>
                                            </p:txEl>
                                          </p:spTgt>
                                        </p:tgtEl>
                                        <p:attrNameLst>
                                          <p:attrName>style.visibility</p:attrName>
                                        </p:attrNameLst>
                                      </p:cBhvr>
                                      <p:to>
                                        <p:strVal val="visible"/>
                                      </p:to>
                                    </p:set>
                                    <p:animEffect transition="in" filter="fade">
                                      <p:cBhvr>
                                        <p:cTn id="12" dur="1000"/>
                                        <p:tgtEl>
                                          <p:spTgt spid="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3">
                                            <p:txEl>
                                              <p:pRg st="2" end="2"/>
                                            </p:txEl>
                                          </p:spTgt>
                                        </p:tgtEl>
                                        <p:attrNameLst>
                                          <p:attrName>style.visibility</p:attrName>
                                        </p:attrNameLst>
                                      </p:cBhvr>
                                      <p:to>
                                        <p:strVal val="visible"/>
                                      </p:to>
                                    </p:set>
                                    <p:animEffect transition="in" filter="fade">
                                      <p:cBhvr>
                                        <p:cTn id="17" dur="1000"/>
                                        <p:tgtEl>
                                          <p:spTgt spid="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3">
                                            <p:txEl>
                                              <p:pRg st="3" end="3"/>
                                            </p:txEl>
                                          </p:spTgt>
                                        </p:tgtEl>
                                        <p:attrNameLst>
                                          <p:attrName>style.visibility</p:attrName>
                                        </p:attrNameLst>
                                      </p:cBhvr>
                                      <p:to>
                                        <p:strVal val="visible"/>
                                      </p:to>
                                    </p:set>
                                    <p:animEffect transition="in" filter="fade">
                                      <p:cBhvr>
                                        <p:cTn id="22" dur="1000"/>
                                        <p:tgtEl>
                                          <p:spTgt spid="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3">
                                            <p:txEl>
                                              <p:pRg st="4" end="4"/>
                                            </p:txEl>
                                          </p:spTgt>
                                        </p:tgtEl>
                                        <p:attrNameLst>
                                          <p:attrName>style.visibility</p:attrName>
                                        </p:attrNameLst>
                                      </p:cBhvr>
                                      <p:to>
                                        <p:strVal val="visible"/>
                                      </p:to>
                                    </p:set>
                                    <p:animEffect transition="in" filter="fade">
                                      <p:cBhvr>
                                        <p:cTn id="27" dur="1000"/>
                                        <p:tgtEl>
                                          <p:spTgt spid="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3">
                                            <p:txEl>
                                              <p:pRg st="5" end="5"/>
                                            </p:txEl>
                                          </p:spTgt>
                                        </p:tgtEl>
                                        <p:attrNameLst>
                                          <p:attrName>style.visibility</p:attrName>
                                        </p:attrNameLst>
                                      </p:cBhvr>
                                      <p:to>
                                        <p:strVal val="visible"/>
                                      </p:to>
                                    </p:set>
                                    <p:animEffect transition="in" filter="fade">
                                      <p:cBhvr>
                                        <p:cTn id="32" dur="1000"/>
                                        <p:tgtEl>
                                          <p:spTgt spid="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3">
                                            <p:txEl>
                                              <p:pRg st="6" end="6"/>
                                            </p:txEl>
                                          </p:spTgt>
                                        </p:tgtEl>
                                        <p:attrNameLst>
                                          <p:attrName>style.visibility</p:attrName>
                                        </p:attrNameLst>
                                      </p:cBhvr>
                                      <p:to>
                                        <p:strVal val="visible"/>
                                      </p:to>
                                    </p:set>
                                    <p:animEffect transition="in" filter="fade">
                                      <p:cBhvr>
                                        <p:cTn id="37" dur="1000"/>
                                        <p:tgtEl>
                                          <p:spTgt spid="6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3">
                                            <p:txEl>
                                              <p:pRg st="7" end="7"/>
                                            </p:txEl>
                                          </p:spTgt>
                                        </p:tgtEl>
                                        <p:attrNameLst>
                                          <p:attrName>style.visibility</p:attrName>
                                        </p:attrNameLst>
                                      </p:cBhvr>
                                      <p:to>
                                        <p:strVal val="visible"/>
                                      </p:to>
                                    </p:set>
                                    <p:animEffect transition="in" filter="fade">
                                      <p:cBhvr>
                                        <p:cTn id="42" dur="1000"/>
                                        <p:tgtEl>
                                          <p:spTgt spid="6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3">
                                            <p:txEl>
                                              <p:pRg st="8" end="8"/>
                                            </p:txEl>
                                          </p:spTgt>
                                        </p:tgtEl>
                                        <p:attrNameLst>
                                          <p:attrName>style.visibility</p:attrName>
                                        </p:attrNameLst>
                                      </p:cBhvr>
                                      <p:to>
                                        <p:strVal val="visible"/>
                                      </p:to>
                                    </p:set>
                                    <p:animEffect transition="in" filter="fade">
                                      <p:cBhvr>
                                        <p:cTn id="47" dur="1000"/>
                                        <p:tgtEl>
                                          <p:spTgt spid="6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3">
                                            <p:txEl>
                                              <p:pRg st="9" end="9"/>
                                            </p:txEl>
                                          </p:spTgt>
                                        </p:tgtEl>
                                        <p:attrNameLst>
                                          <p:attrName>style.visibility</p:attrName>
                                        </p:attrNameLst>
                                      </p:cBhvr>
                                      <p:to>
                                        <p:strVal val="visible"/>
                                      </p:to>
                                    </p:set>
                                    <p:animEffect transition="in" filter="fade">
                                      <p:cBhvr>
                                        <p:cTn id="52" dur="1000"/>
                                        <p:tgtEl>
                                          <p:spTgt spid="6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522199"/>
          </a:xfrm>
          <a:prstGeom prst="rect">
            <a:avLst/>
          </a:prstGeom>
        </p:spPr>
        <p:txBody>
          <a:bodyPr lIns="91425" tIns="91425" rIns="91425" bIns="91425" anchor="b" anchorCtr="0">
            <a:noAutofit/>
          </a:bodyPr>
          <a:lstStyle/>
          <a:p>
            <a:pPr lvl="0">
              <a:spcBef>
                <a:spcPts val="0"/>
              </a:spcBef>
              <a:buNone/>
            </a:pPr>
            <a:r>
              <a:rPr lang="nl"/>
              <a:t>Eenheden</a:t>
            </a:r>
          </a:p>
        </p:txBody>
      </p:sp>
      <p:sp>
        <p:nvSpPr>
          <p:cNvPr id="69" name="Shape 69"/>
          <p:cNvSpPr txBox="1">
            <a:spLocks noGrp="1"/>
          </p:cNvSpPr>
          <p:nvPr>
            <p:ph type="body" idx="1"/>
          </p:nvPr>
        </p:nvSpPr>
        <p:spPr>
          <a:xfrm>
            <a:off x="457200" y="1947332"/>
            <a:ext cx="8229600" cy="4620299"/>
          </a:xfrm>
          <a:prstGeom prst="rect">
            <a:avLst/>
          </a:prstGeom>
        </p:spPr>
        <p:txBody>
          <a:bodyPr lIns="91425" tIns="91425" rIns="91425" bIns="91425" anchor="t" anchorCtr="0">
            <a:noAutofit/>
          </a:bodyPr>
          <a:lstStyle/>
          <a:p>
            <a:pPr marL="457200" lvl="0" indent="-228600" rtl="0">
              <a:spcBef>
                <a:spcPts val="0"/>
              </a:spcBef>
              <a:buFont typeface="Arial"/>
              <a:buChar char="●"/>
            </a:pPr>
            <a:r>
              <a:rPr lang="nl"/>
              <a:t>Om gegevens te onthouden: snel veel bits nodig!</a:t>
            </a:r>
          </a:p>
          <a:p>
            <a:pPr lvl="0">
              <a:spcBef>
                <a:spcPts val="0"/>
              </a:spcBef>
              <a:buNone/>
            </a:pPr>
            <a:endParaRPr/>
          </a:p>
        </p:txBody>
      </p:sp>
      <p:pic>
        <p:nvPicPr>
          <p:cNvPr id="70" name="Shape 70"/>
          <p:cNvPicPr preferRelativeResize="0"/>
          <p:nvPr/>
        </p:nvPicPr>
        <p:blipFill>
          <a:blip r:embed="rId3">
            <a:alphaModFix/>
          </a:blip>
          <a:stretch>
            <a:fillRect/>
          </a:stretch>
        </p:blipFill>
        <p:spPr>
          <a:xfrm>
            <a:off x="1367238" y="3188550"/>
            <a:ext cx="6409522" cy="293774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74637"/>
            <a:ext cx="8229600" cy="1522199"/>
          </a:xfrm>
          <a:prstGeom prst="rect">
            <a:avLst/>
          </a:prstGeom>
        </p:spPr>
        <p:txBody>
          <a:bodyPr lIns="91425" tIns="91425" rIns="91425" bIns="91425" anchor="b" anchorCtr="0">
            <a:noAutofit/>
          </a:bodyPr>
          <a:lstStyle/>
          <a:p>
            <a:pPr lvl="0">
              <a:spcBef>
                <a:spcPts val="0"/>
              </a:spcBef>
              <a:buNone/>
            </a:pPr>
            <a:r>
              <a:rPr lang="nl"/>
              <a:t>Eenheden</a:t>
            </a:r>
          </a:p>
        </p:txBody>
      </p:sp>
      <p:pic>
        <p:nvPicPr>
          <p:cNvPr id="76" name="Shape 76"/>
          <p:cNvPicPr preferRelativeResize="0"/>
          <p:nvPr/>
        </p:nvPicPr>
        <p:blipFill>
          <a:blip r:embed="rId3">
            <a:alphaModFix/>
          </a:blip>
          <a:stretch>
            <a:fillRect/>
          </a:stretch>
        </p:blipFill>
        <p:spPr>
          <a:xfrm>
            <a:off x="772438" y="2379225"/>
            <a:ext cx="7599122" cy="363509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457200" y="274637"/>
            <a:ext cx="8229600" cy="1522199"/>
          </a:xfrm>
          <a:prstGeom prst="rect">
            <a:avLst/>
          </a:prstGeom>
        </p:spPr>
        <p:txBody>
          <a:bodyPr lIns="91425" tIns="91425" rIns="91425" bIns="91425" anchor="b" anchorCtr="0">
            <a:noAutofit/>
          </a:bodyPr>
          <a:lstStyle/>
          <a:p>
            <a:pPr lvl="0">
              <a:spcBef>
                <a:spcPts val="0"/>
              </a:spcBef>
              <a:buNone/>
            </a:pPr>
            <a:r>
              <a:rPr lang="nl"/>
              <a:t>Rekenen</a:t>
            </a:r>
          </a:p>
        </p:txBody>
      </p:sp>
      <p:sp>
        <p:nvSpPr>
          <p:cNvPr id="82" name="Shape 82"/>
          <p:cNvSpPr txBox="1">
            <a:spLocks noGrp="1"/>
          </p:cNvSpPr>
          <p:nvPr>
            <p:ph type="body" idx="1"/>
          </p:nvPr>
        </p:nvSpPr>
        <p:spPr>
          <a:xfrm>
            <a:off x="457200" y="1947332"/>
            <a:ext cx="8229600" cy="4620299"/>
          </a:xfrm>
          <a:prstGeom prst="rect">
            <a:avLst/>
          </a:prstGeom>
        </p:spPr>
        <p:txBody>
          <a:bodyPr lIns="91425" tIns="91425" rIns="91425" bIns="91425" anchor="t" anchorCtr="0">
            <a:noAutofit/>
          </a:bodyPr>
          <a:lstStyle/>
          <a:p>
            <a:pPr marL="457200" lvl="0" indent="-228600" rtl="0">
              <a:spcBef>
                <a:spcPts val="0"/>
              </a:spcBef>
              <a:buFont typeface="Arial"/>
              <a:buChar char="●"/>
            </a:pPr>
            <a:r>
              <a:rPr lang="nl"/>
              <a:t>Hoeveel bytes zitten er in 2 Kilobyte?</a:t>
            </a:r>
          </a:p>
          <a:p>
            <a:pPr marL="914400" lvl="1" indent="-228600" rtl="0">
              <a:spcBef>
                <a:spcPts val="0"/>
              </a:spcBef>
              <a:buFont typeface="Courier New"/>
              <a:buChar char="o"/>
            </a:pPr>
            <a:r>
              <a:rPr lang="nl"/>
              <a:t>1 Kilobyte: ong. 1000 byte</a:t>
            </a:r>
          </a:p>
          <a:p>
            <a:pPr marL="1371600" lvl="2" indent="-228600" rtl="0">
              <a:spcBef>
                <a:spcPts val="0"/>
              </a:spcBef>
              <a:buFont typeface="Wingdings"/>
              <a:buChar char="§"/>
            </a:pPr>
            <a:r>
              <a:rPr lang="nl"/>
              <a:t>2 Kilobyte: ong. 2000 byte</a:t>
            </a:r>
          </a:p>
          <a:p>
            <a:pPr marL="457200" lvl="0" indent="-228600" rtl="0">
              <a:spcBef>
                <a:spcPts val="0"/>
              </a:spcBef>
              <a:buFont typeface="Arial"/>
              <a:buChar char="●"/>
            </a:pPr>
            <a:r>
              <a:rPr lang="nl"/>
              <a:t>Hoeveel Megabytes zit er in 4 Terabyte?</a:t>
            </a:r>
          </a:p>
          <a:p>
            <a:pPr marL="914400" lvl="1" indent="-228600" rtl="0">
              <a:spcBef>
                <a:spcPts val="480"/>
              </a:spcBef>
              <a:buFont typeface="Courier New"/>
              <a:buChar char="o"/>
            </a:pPr>
            <a:r>
              <a:rPr lang="nl"/>
              <a:t>1 Terabyte: ong 1000 Gigabyte</a:t>
            </a:r>
          </a:p>
          <a:p>
            <a:pPr marL="914400" lvl="1" indent="-228600" rtl="0">
              <a:spcBef>
                <a:spcPts val="480"/>
              </a:spcBef>
              <a:buFont typeface="Courier New"/>
              <a:buChar char="o"/>
            </a:pPr>
            <a:r>
              <a:rPr lang="nl" sz="2400"/>
              <a:t>1 </a:t>
            </a:r>
            <a:r>
              <a:rPr lang="nl"/>
              <a:t>Giga</a:t>
            </a:r>
            <a:r>
              <a:rPr lang="nl" sz="2400"/>
              <a:t>byte: ong. 1000 Megabyte</a:t>
            </a:r>
          </a:p>
          <a:p>
            <a:pPr marL="1371600" lvl="2" indent="-228600" rtl="0">
              <a:spcBef>
                <a:spcPts val="480"/>
              </a:spcBef>
              <a:buFont typeface="Wingdings"/>
              <a:buChar char="§"/>
            </a:pPr>
            <a:r>
              <a:rPr lang="nl"/>
              <a:t>4 TB = 1000 * 1000 * 4 = 4.000.000 Megabyte</a:t>
            </a:r>
          </a:p>
          <a:p>
            <a:pPr marL="457200" lvl="0" indent="-228600" rtl="0">
              <a:spcBef>
                <a:spcPts val="480"/>
              </a:spcBef>
              <a:buFont typeface="Arial"/>
              <a:buChar char="●"/>
            </a:pPr>
            <a:r>
              <a:rPr lang="nl"/>
              <a:t>Hoeveel bits zitten er in 3 Kilobyte?</a:t>
            </a:r>
          </a:p>
          <a:p>
            <a:pPr marL="914400" lvl="1" indent="-228600" rtl="0">
              <a:spcBef>
                <a:spcPts val="480"/>
              </a:spcBef>
              <a:buFont typeface="Courier New"/>
              <a:buChar char="o"/>
            </a:pPr>
            <a:r>
              <a:rPr lang="nl"/>
              <a:t>1 Kilobyte: ong. 1000 byte</a:t>
            </a:r>
          </a:p>
          <a:p>
            <a:pPr marL="914400" lvl="1" indent="-228600" rtl="0">
              <a:spcBef>
                <a:spcPts val="480"/>
              </a:spcBef>
              <a:buFont typeface="Courier New"/>
              <a:buChar char="o"/>
            </a:pPr>
            <a:r>
              <a:rPr lang="nl"/>
              <a:t>1 byte: 8 bits</a:t>
            </a:r>
          </a:p>
          <a:p>
            <a:pPr marL="1371600" lvl="2" indent="-228600" rtl="0">
              <a:spcBef>
                <a:spcPts val="480"/>
              </a:spcBef>
              <a:buFont typeface="Wingdings"/>
              <a:buChar char="§"/>
            </a:pPr>
            <a:r>
              <a:rPr lang="nl"/>
              <a:t>3 KB = 8 * 1000 * 3 = 24.000 bit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2">
                                            <p:txEl>
                                              <p:pRg st="0" end="0"/>
                                            </p:txEl>
                                          </p:spTgt>
                                        </p:tgtEl>
                                        <p:attrNameLst>
                                          <p:attrName>style.visibility</p:attrName>
                                        </p:attrNameLst>
                                      </p:cBhvr>
                                      <p:to>
                                        <p:strVal val="visible"/>
                                      </p:to>
                                    </p:set>
                                    <p:animEffect transition="in" filter="fade">
                                      <p:cBhvr>
                                        <p:cTn id="7" dur="1000"/>
                                        <p:tgtEl>
                                          <p:spTgt spid="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2">
                                            <p:txEl>
                                              <p:pRg st="1" end="1"/>
                                            </p:txEl>
                                          </p:spTgt>
                                        </p:tgtEl>
                                        <p:attrNameLst>
                                          <p:attrName>style.visibility</p:attrName>
                                        </p:attrNameLst>
                                      </p:cBhvr>
                                      <p:to>
                                        <p:strVal val="visible"/>
                                      </p:to>
                                    </p:set>
                                    <p:animEffect transition="in" filter="fade">
                                      <p:cBhvr>
                                        <p:cTn id="12" dur="1000"/>
                                        <p:tgtEl>
                                          <p:spTgt spid="8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2">
                                            <p:txEl>
                                              <p:pRg st="2" end="2"/>
                                            </p:txEl>
                                          </p:spTgt>
                                        </p:tgtEl>
                                        <p:attrNameLst>
                                          <p:attrName>style.visibility</p:attrName>
                                        </p:attrNameLst>
                                      </p:cBhvr>
                                      <p:to>
                                        <p:strVal val="visible"/>
                                      </p:to>
                                    </p:set>
                                    <p:animEffect transition="in" filter="fade">
                                      <p:cBhvr>
                                        <p:cTn id="17" dur="1000"/>
                                        <p:tgtEl>
                                          <p:spTgt spid="8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2">
                                            <p:txEl>
                                              <p:pRg st="3" end="3"/>
                                            </p:txEl>
                                          </p:spTgt>
                                        </p:tgtEl>
                                        <p:attrNameLst>
                                          <p:attrName>style.visibility</p:attrName>
                                        </p:attrNameLst>
                                      </p:cBhvr>
                                      <p:to>
                                        <p:strVal val="visible"/>
                                      </p:to>
                                    </p:set>
                                    <p:animEffect transition="in" filter="fade">
                                      <p:cBhvr>
                                        <p:cTn id="22" dur="1000"/>
                                        <p:tgtEl>
                                          <p:spTgt spid="8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2">
                                            <p:txEl>
                                              <p:pRg st="4" end="4"/>
                                            </p:txEl>
                                          </p:spTgt>
                                        </p:tgtEl>
                                        <p:attrNameLst>
                                          <p:attrName>style.visibility</p:attrName>
                                        </p:attrNameLst>
                                      </p:cBhvr>
                                      <p:to>
                                        <p:strVal val="visible"/>
                                      </p:to>
                                    </p:set>
                                    <p:animEffect transition="in" filter="fade">
                                      <p:cBhvr>
                                        <p:cTn id="27" dur="1000"/>
                                        <p:tgtEl>
                                          <p:spTgt spid="8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2">
                                            <p:txEl>
                                              <p:pRg st="5" end="5"/>
                                            </p:txEl>
                                          </p:spTgt>
                                        </p:tgtEl>
                                        <p:attrNameLst>
                                          <p:attrName>style.visibility</p:attrName>
                                        </p:attrNameLst>
                                      </p:cBhvr>
                                      <p:to>
                                        <p:strVal val="visible"/>
                                      </p:to>
                                    </p:set>
                                    <p:animEffect transition="in" filter="fade">
                                      <p:cBhvr>
                                        <p:cTn id="32" dur="1000"/>
                                        <p:tgtEl>
                                          <p:spTgt spid="8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2">
                                            <p:txEl>
                                              <p:pRg st="6" end="6"/>
                                            </p:txEl>
                                          </p:spTgt>
                                        </p:tgtEl>
                                        <p:attrNameLst>
                                          <p:attrName>style.visibility</p:attrName>
                                        </p:attrNameLst>
                                      </p:cBhvr>
                                      <p:to>
                                        <p:strVal val="visible"/>
                                      </p:to>
                                    </p:set>
                                    <p:animEffect transition="in" filter="fade">
                                      <p:cBhvr>
                                        <p:cTn id="37" dur="1000"/>
                                        <p:tgtEl>
                                          <p:spTgt spid="8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2">
                                            <p:txEl>
                                              <p:pRg st="7" end="7"/>
                                            </p:txEl>
                                          </p:spTgt>
                                        </p:tgtEl>
                                        <p:attrNameLst>
                                          <p:attrName>style.visibility</p:attrName>
                                        </p:attrNameLst>
                                      </p:cBhvr>
                                      <p:to>
                                        <p:strVal val="visible"/>
                                      </p:to>
                                    </p:set>
                                    <p:animEffect transition="in" filter="fade">
                                      <p:cBhvr>
                                        <p:cTn id="42" dur="1000"/>
                                        <p:tgtEl>
                                          <p:spTgt spid="8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2">
                                            <p:txEl>
                                              <p:pRg st="8" end="8"/>
                                            </p:txEl>
                                          </p:spTgt>
                                        </p:tgtEl>
                                        <p:attrNameLst>
                                          <p:attrName>style.visibility</p:attrName>
                                        </p:attrNameLst>
                                      </p:cBhvr>
                                      <p:to>
                                        <p:strVal val="visible"/>
                                      </p:to>
                                    </p:set>
                                    <p:animEffect transition="in" filter="fade">
                                      <p:cBhvr>
                                        <p:cTn id="47" dur="1000"/>
                                        <p:tgtEl>
                                          <p:spTgt spid="8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2">
                                            <p:txEl>
                                              <p:pRg st="9" end="9"/>
                                            </p:txEl>
                                          </p:spTgt>
                                        </p:tgtEl>
                                        <p:attrNameLst>
                                          <p:attrName>style.visibility</p:attrName>
                                        </p:attrNameLst>
                                      </p:cBhvr>
                                      <p:to>
                                        <p:strVal val="visible"/>
                                      </p:to>
                                    </p:set>
                                    <p:animEffect transition="in" filter="fade">
                                      <p:cBhvr>
                                        <p:cTn id="52" dur="1000"/>
                                        <p:tgtEl>
                                          <p:spTgt spid="8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82">
                                            <p:txEl>
                                              <p:pRg st="10" end="10"/>
                                            </p:txEl>
                                          </p:spTgt>
                                        </p:tgtEl>
                                        <p:attrNameLst>
                                          <p:attrName>style.visibility</p:attrName>
                                        </p:attrNameLst>
                                      </p:cBhvr>
                                      <p:to>
                                        <p:strVal val="visible"/>
                                      </p:to>
                                    </p:set>
                                    <p:animEffect transition="in" filter="fade">
                                      <p:cBhvr>
                                        <p:cTn id="57" dur="1000"/>
                                        <p:tgtEl>
                                          <p:spTgt spid="8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74637"/>
            <a:ext cx="8229600" cy="1522199"/>
          </a:xfrm>
          <a:prstGeom prst="rect">
            <a:avLst/>
          </a:prstGeom>
        </p:spPr>
        <p:txBody>
          <a:bodyPr lIns="91425" tIns="91425" rIns="91425" bIns="91425" anchor="b" anchorCtr="0">
            <a:noAutofit/>
          </a:bodyPr>
          <a:lstStyle/>
          <a:p>
            <a:pPr lvl="0">
              <a:spcBef>
                <a:spcPts val="0"/>
              </a:spcBef>
              <a:buNone/>
            </a:pPr>
            <a:r>
              <a:rPr lang="nl"/>
              <a:t>Eenheden in het dagelijkse leven</a:t>
            </a:r>
          </a:p>
        </p:txBody>
      </p:sp>
      <p:sp>
        <p:nvSpPr>
          <p:cNvPr id="88" name="Shape 88"/>
          <p:cNvSpPr txBox="1">
            <a:spLocks noGrp="1"/>
          </p:cNvSpPr>
          <p:nvPr>
            <p:ph type="body" idx="1"/>
          </p:nvPr>
        </p:nvSpPr>
        <p:spPr>
          <a:xfrm>
            <a:off x="457200" y="1947332"/>
            <a:ext cx="8229600" cy="4620299"/>
          </a:xfrm>
          <a:prstGeom prst="rect">
            <a:avLst/>
          </a:prstGeom>
        </p:spPr>
        <p:txBody>
          <a:bodyPr lIns="91425" tIns="91425" rIns="91425" bIns="91425" anchor="t" anchorCtr="0">
            <a:noAutofit/>
          </a:bodyPr>
          <a:lstStyle/>
          <a:p>
            <a:pPr marL="457200" lvl="0" indent="-228600" rtl="0">
              <a:spcBef>
                <a:spcPts val="0"/>
              </a:spcBef>
              <a:buFont typeface="Arial"/>
              <a:buChar char="●"/>
            </a:pPr>
            <a:r>
              <a:rPr lang="nl"/>
              <a:t>Een zin: 50-200 Bytes</a:t>
            </a:r>
          </a:p>
          <a:p>
            <a:pPr marL="457200" lvl="0" indent="-228600" rtl="0">
              <a:spcBef>
                <a:spcPts val="0"/>
              </a:spcBef>
              <a:buFont typeface="Arial"/>
              <a:buChar char="●"/>
            </a:pPr>
            <a:r>
              <a:rPr lang="nl"/>
              <a:t>Een tekstdocument: 10 - 200 KB</a:t>
            </a:r>
          </a:p>
          <a:p>
            <a:pPr marL="457200" lvl="0" indent="-228600" rtl="0">
              <a:spcBef>
                <a:spcPts val="0"/>
              </a:spcBef>
              <a:buFont typeface="Arial"/>
              <a:buChar char="●"/>
            </a:pPr>
            <a:r>
              <a:rPr lang="nl"/>
              <a:t>Een foto: 50 KB - 5 MB</a:t>
            </a:r>
          </a:p>
          <a:p>
            <a:pPr marL="457200" lvl="0" indent="-228600" rtl="0">
              <a:spcBef>
                <a:spcPts val="0"/>
              </a:spcBef>
              <a:buFont typeface="Arial"/>
              <a:buChar char="●"/>
            </a:pPr>
            <a:r>
              <a:rPr lang="nl"/>
              <a:t>Een MP3 van 3-6 minuten: 2 - 10 MB</a:t>
            </a:r>
          </a:p>
          <a:p>
            <a:pPr marL="457200" lvl="0" indent="-228600" rtl="0">
              <a:spcBef>
                <a:spcPts val="0"/>
              </a:spcBef>
              <a:buFont typeface="Arial"/>
              <a:buChar char="●"/>
            </a:pPr>
            <a:r>
              <a:rPr lang="nl"/>
              <a:t>Een gecomprimeerde film: 700 MB - 2 GB</a:t>
            </a:r>
          </a:p>
          <a:p>
            <a:pPr marL="457200" lvl="0" indent="-228600" rtl="0">
              <a:spcBef>
                <a:spcPts val="0"/>
              </a:spcBef>
              <a:buFont typeface="Arial"/>
              <a:buChar char="●"/>
            </a:pPr>
            <a:r>
              <a:rPr lang="nl"/>
              <a:t>Een DVD: 4-8 GB</a:t>
            </a:r>
          </a:p>
          <a:p>
            <a:pPr marL="457200" lvl="0" indent="-228600" rtl="0">
              <a:spcBef>
                <a:spcPts val="0"/>
              </a:spcBef>
              <a:buFont typeface="Arial"/>
              <a:buChar char="●"/>
            </a:pPr>
            <a:r>
              <a:rPr lang="nl"/>
              <a:t>Een Bluray: 20-50 GB</a:t>
            </a:r>
          </a:p>
          <a:p>
            <a:pPr marL="457200" lvl="0" indent="-228600" rtl="0">
              <a:spcBef>
                <a:spcPts val="0"/>
              </a:spcBef>
              <a:buFont typeface="Arial"/>
              <a:buChar char="●"/>
            </a:pPr>
            <a:r>
              <a:rPr lang="nl"/>
              <a:t>Een USB-stick: 128 MB - 32 GB</a:t>
            </a:r>
          </a:p>
          <a:p>
            <a:pPr marL="457200" lvl="0" indent="-228600" rtl="0">
              <a:spcBef>
                <a:spcPts val="0"/>
              </a:spcBef>
              <a:buFont typeface="Arial"/>
              <a:buChar char="●"/>
            </a:pPr>
            <a:r>
              <a:rPr lang="nl"/>
              <a:t>Geheugenkaart: 128 MB - 64 GB</a:t>
            </a:r>
          </a:p>
          <a:p>
            <a:pPr marL="457200" lvl="0" indent="-228600" rtl="0">
              <a:spcBef>
                <a:spcPts val="0"/>
              </a:spcBef>
              <a:buFont typeface="Arial"/>
              <a:buChar char="●"/>
            </a:pPr>
            <a:r>
              <a:rPr lang="nl"/>
              <a:t>Een harde schijf: 10 GB - 4 TB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8">
                                            <p:txEl>
                                              <p:pRg st="0" end="0"/>
                                            </p:txEl>
                                          </p:spTgt>
                                        </p:tgtEl>
                                        <p:attrNameLst>
                                          <p:attrName>style.visibility</p:attrName>
                                        </p:attrNameLst>
                                      </p:cBhvr>
                                      <p:to>
                                        <p:strVal val="visible"/>
                                      </p:to>
                                    </p:set>
                                    <p:animEffect transition="in" filter="fade">
                                      <p:cBhvr>
                                        <p:cTn id="7" dur="1000"/>
                                        <p:tgtEl>
                                          <p:spTgt spid="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8">
                                            <p:txEl>
                                              <p:pRg st="1" end="1"/>
                                            </p:txEl>
                                          </p:spTgt>
                                        </p:tgtEl>
                                        <p:attrNameLst>
                                          <p:attrName>style.visibility</p:attrName>
                                        </p:attrNameLst>
                                      </p:cBhvr>
                                      <p:to>
                                        <p:strVal val="visible"/>
                                      </p:to>
                                    </p:set>
                                    <p:animEffect transition="in" filter="fade">
                                      <p:cBhvr>
                                        <p:cTn id="12" dur="1000"/>
                                        <p:tgtEl>
                                          <p:spTgt spid="8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8">
                                            <p:txEl>
                                              <p:pRg st="2" end="2"/>
                                            </p:txEl>
                                          </p:spTgt>
                                        </p:tgtEl>
                                        <p:attrNameLst>
                                          <p:attrName>style.visibility</p:attrName>
                                        </p:attrNameLst>
                                      </p:cBhvr>
                                      <p:to>
                                        <p:strVal val="visible"/>
                                      </p:to>
                                    </p:set>
                                    <p:animEffect transition="in" filter="fade">
                                      <p:cBhvr>
                                        <p:cTn id="17" dur="1000"/>
                                        <p:tgtEl>
                                          <p:spTgt spid="8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8">
                                            <p:txEl>
                                              <p:pRg st="3" end="3"/>
                                            </p:txEl>
                                          </p:spTgt>
                                        </p:tgtEl>
                                        <p:attrNameLst>
                                          <p:attrName>style.visibility</p:attrName>
                                        </p:attrNameLst>
                                      </p:cBhvr>
                                      <p:to>
                                        <p:strVal val="visible"/>
                                      </p:to>
                                    </p:set>
                                    <p:animEffect transition="in" filter="fade">
                                      <p:cBhvr>
                                        <p:cTn id="22" dur="1000"/>
                                        <p:tgtEl>
                                          <p:spTgt spid="8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8">
                                            <p:txEl>
                                              <p:pRg st="4" end="4"/>
                                            </p:txEl>
                                          </p:spTgt>
                                        </p:tgtEl>
                                        <p:attrNameLst>
                                          <p:attrName>style.visibility</p:attrName>
                                        </p:attrNameLst>
                                      </p:cBhvr>
                                      <p:to>
                                        <p:strVal val="visible"/>
                                      </p:to>
                                    </p:set>
                                    <p:animEffect transition="in" filter="fade">
                                      <p:cBhvr>
                                        <p:cTn id="27" dur="1000"/>
                                        <p:tgtEl>
                                          <p:spTgt spid="8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8">
                                            <p:txEl>
                                              <p:pRg st="5" end="5"/>
                                            </p:txEl>
                                          </p:spTgt>
                                        </p:tgtEl>
                                        <p:attrNameLst>
                                          <p:attrName>style.visibility</p:attrName>
                                        </p:attrNameLst>
                                      </p:cBhvr>
                                      <p:to>
                                        <p:strVal val="visible"/>
                                      </p:to>
                                    </p:set>
                                    <p:animEffect transition="in" filter="fade">
                                      <p:cBhvr>
                                        <p:cTn id="32" dur="1000"/>
                                        <p:tgtEl>
                                          <p:spTgt spid="8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8">
                                            <p:txEl>
                                              <p:pRg st="6" end="6"/>
                                            </p:txEl>
                                          </p:spTgt>
                                        </p:tgtEl>
                                        <p:attrNameLst>
                                          <p:attrName>style.visibility</p:attrName>
                                        </p:attrNameLst>
                                      </p:cBhvr>
                                      <p:to>
                                        <p:strVal val="visible"/>
                                      </p:to>
                                    </p:set>
                                    <p:animEffect transition="in" filter="fade">
                                      <p:cBhvr>
                                        <p:cTn id="37" dur="1000"/>
                                        <p:tgtEl>
                                          <p:spTgt spid="8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8">
                                            <p:txEl>
                                              <p:pRg st="7" end="7"/>
                                            </p:txEl>
                                          </p:spTgt>
                                        </p:tgtEl>
                                        <p:attrNameLst>
                                          <p:attrName>style.visibility</p:attrName>
                                        </p:attrNameLst>
                                      </p:cBhvr>
                                      <p:to>
                                        <p:strVal val="visible"/>
                                      </p:to>
                                    </p:set>
                                    <p:animEffect transition="in" filter="fade">
                                      <p:cBhvr>
                                        <p:cTn id="42" dur="1000"/>
                                        <p:tgtEl>
                                          <p:spTgt spid="8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88">
                                            <p:txEl>
                                              <p:pRg st="8" end="8"/>
                                            </p:txEl>
                                          </p:spTgt>
                                        </p:tgtEl>
                                        <p:attrNameLst>
                                          <p:attrName>style.visibility</p:attrName>
                                        </p:attrNameLst>
                                      </p:cBhvr>
                                      <p:to>
                                        <p:strVal val="visible"/>
                                      </p:to>
                                    </p:set>
                                    <p:animEffect transition="in" filter="fade">
                                      <p:cBhvr>
                                        <p:cTn id="47" dur="1000"/>
                                        <p:tgtEl>
                                          <p:spTgt spid="8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88">
                                            <p:txEl>
                                              <p:pRg st="9" end="9"/>
                                            </p:txEl>
                                          </p:spTgt>
                                        </p:tgtEl>
                                        <p:attrNameLst>
                                          <p:attrName>style.visibility</p:attrName>
                                        </p:attrNameLst>
                                      </p:cBhvr>
                                      <p:to>
                                        <p:strVal val="visible"/>
                                      </p:to>
                                    </p:set>
                                    <p:animEffect transition="in" filter="fade">
                                      <p:cBhvr>
                                        <p:cTn id="52" dur="1000"/>
                                        <p:tgtEl>
                                          <p:spTgt spid="8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ustom Theme">
  <a:themeElements>
    <a:clrScheme name="Custom 348">
      <a:dk1>
        <a:srgbClr val="000000"/>
      </a:dk1>
      <a:lt1>
        <a:srgbClr val="FFFFFF"/>
      </a:lt1>
      <a:dk2>
        <a:srgbClr val="191919"/>
      </a:dk2>
      <a:lt2>
        <a:srgbClr val="CCCCCC"/>
      </a:lt2>
      <a:accent1>
        <a:srgbClr val="7E5554"/>
      </a:accent1>
      <a:accent2>
        <a:srgbClr val="910A10"/>
      </a:accent2>
      <a:accent3>
        <a:srgbClr val="84294D"/>
      </a:accent3>
      <a:accent4>
        <a:srgbClr val="DA823B"/>
      </a:accent4>
      <a:accent5>
        <a:srgbClr val="625D3C"/>
      </a:accent5>
      <a:accent6>
        <a:srgbClr val="00384A"/>
      </a:accent6>
      <a:hlink>
        <a:srgbClr val="227A78"/>
      </a:hlink>
      <a:folHlink>
        <a:srgbClr val="39474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433</Words>
  <Application>Microsoft Office PowerPoint</Application>
  <PresentationFormat>Diavoorstelling (4:3)</PresentationFormat>
  <Paragraphs>70</Paragraphs>
  <Slides>12</Slides>
  <Notes>12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Courier New</vt:lpstr>
      <vt:lpstr>Wingdings</vt:lpstr>
      <vt:lpstr>Custom Theme</vt:lpstr>
      <vt:lpstr>Geheugencapaciteit</vt:lpstr>
      <vt:lpstr>Inhoud</vt:lpstr>
      <vt:lpstr>Waarom?</vt:lpstr>
      <vt:lpstr>Waarom?</vt:lpstr>
      <vt:lpstr>Bits &amp; bytes</vt:lpstr>
      <vt:lpstr>Eenheden</vt:lpstr>
      <vt:lpstr>Eenheden</vt:lpstr>
      <vt:lpstr>Rekenen</vt:lpstr>
      <vt:lpstr>Eenheden in het dagelijkse leven</vt:lpstr>
      <vt:lpstr>Vraagstukken</vt:lpstr>
      <vt:lpstr>Vraagstukken</vt:lpstr>
      <vt:lpstr>Vraagstukken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Geheugencapaciteit</dc:title>
  <dc:creator>Frank Missotten</dc:creator>
  <cp:lastModifiedBy>Frank Missotten</cp:lastModifiedBy>
  <cp:revision>1</cp:revision>
  <dcterms:modified xsi:type="dcterms:W3CDTF">2017-01-07T11:47:14Z</dcterms:modified>
</cp:coreProperties>
</file>